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64" r:id="rId3"/>
    <p:sldId id="267" r:id="rId4"/>
    <p:sldId id="268" r:id="rId5"/>
    <p:sldId id="263" r:id="rId6"/>
    <p:sldId id="265" r:id="rId7"/>
    <p:sldId id="266" r:id="rId8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1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6" roundtripDataSignature="AMtx7mjoc8yIVULp6K+dfz3fr5kxV1yK+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5E3CF"/>
    <a:srgbClr val="EAEFF7"/>
    <a:srgbClr val="5B9BD5"/>
    <a:srgbClr val="FBE4D4"/>
    <a:srgbClr val="D2DEEF"/>
    <a:srgbClr val="FF8080"/>
    <a:srgbClr val="FBE5D6"/>
    <a:srgbClr val="FFFFF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5758FB7-9AC5-4552-8A53-C91805E547FA}" styleName="테마 스타일 1 - 강조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718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032" y="102"/>
      </p:cViewPr>
      <p:guideLst>
        <p:guide orient="horz" pos="2160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customschemas.google.com/relationships/presentationmetadata" Target="meta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110586306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558410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https://assetstore.unity.com/packages/3d/characters/creatures/fightbear-134908</a:t>
            </a: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403217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https://assetstore.unity.com/packages/3d/characters/creatures/fightbear-134908</a:t>
            </a: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020633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https://assetstore.unity.com/packages/3d/characters/creatures/fightbear-134908</a:t>
            </a: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6886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https://assetstore.unity.com/packages/3d/characters/creatures/fightbear-134908</a:t>
            </a: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672098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https://assetstore.unity.com/packages/3d/characters/creatures/fightbear-134908</a:t>
            </a: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740526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0266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9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9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9"/>
          <p:cNvSpPr txBox="1">
            <a:spLocks noGrp="1"/>
          </p:cNvSpPr>
          <p:nvPr>
            <p:ph type="sldNum" idx="12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8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9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9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0"/>
          <p:cNvSpPr txBox="1">
            <a:spLocks noGrp="1"/>
          </p:cNvSpPr>
          <p:nvPr>
            <p:ph type="sldNum" idx="12"/>
          </p:nvPr>
        </p:nvSpPr>
        <p:spPr>
          <a:xfrm>
            <a:off x="9448800" y="648108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1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1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1"/>
          <p:cNvSpPr txBox="1">
            <a:spLocks noGrp="1"/>
          </p:cNvSpPr>
          <p:nvPr>
            <p:ph type="sldNum" idx="12"/>
          </p:nvPr>
        </p:nvSpPr>
        <p:spPr>
          <a:xfrm>
            <a:off x="9448800" y="648108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12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2"/>
          <p:cNvSpPr txBox="1">
            <a:spLocks noGrp="1"/>
          </p:cNvSpPr>
          <p:nvPr>
            <p:ph type="sldNum" idx="12"/>
          </p:nvPr>
        </p:nvSpPr>
        <p:spPr>
          <a:xfrm>
            <a:off x="9448800" y="648924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3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3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13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6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16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7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2" name="Google Shape;12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3" name="Google Shape;13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4" name="Google Shape;14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</a:pPr>
            <a:r>
              <a:rPr lang="ko-KR"/>
              <a:t>[Path To Yggdrasil]</a:t>
            </a:r>
            <a:endParaRPr/>
          </a:p>
        </p:txBody>
      </p:sp>
      <p:sp>
        <p:nvSpPr>
          <p:cNvPr id="89" name="Google Shape;89;p1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altLang="ko-KR" dirty="0"/>
              <a:t>PYG </a:t>
            </a:r>
            <a:r>
              <a:rPr lang="ko-KR" altLang="en-US" dirty="0"/>
              <a:t>보스 시스템 문서이다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grpSp>
        <p:nvGrpSpPr>
          <p:cNvPr id="90" name="Google Shape;90;p1"/>
          <p:cNvGrpSpPr/>
          <p:nvPr/>
        </p:nvGrpSpPr>
        <p:grpSpPr>
          <a:xfrm>
            <a:off x="297565" y="931168"/>
            <a:ext cx="11632320" cy="5017829"/>
            <a:chOff x="358525" y="1486615"/>
            <a:chExt cx="11632320" cy="5017829"/>
          </a:xfrm>
        </p:grpSpPr>
        <p:cxnSp>
          <p:nvCxnSpPr>
            <p:cNvPr id="91" name="Google Shape;91;p1"/>
            <p:cNvCxnSpPr/>
            <p:nvPr/>
          </p:nvCxnSpPr>
          <p:spPr>
            <a:xfrm>
              <a:off x="609600" y="1510747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92" name="Google Shape;92;p1"/>
            <p:cNvCxnSpPr/>
            <p:nvPr/>
          </p:nvCxnSpPr>
          <p:spPr>
            <a:xfrm>
              <a:off x="609600" y="6480312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93" name="Google Shape;93;p1"/>
            <p:cNvCxnSpPr/>
            <p:nvPr/>
          </p:nvCxnSpPr>
          <p:spPr>
            <a:xfrm>
              <a:off x="3843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94" name="Google Shape;94;p1"/>
            <p:cNvCxnSpPr/>
            <p:nvPr/>
          </p:nvCxnSpPr>
          <p:spPr>
            <a:xfrm>
              <a:off x="119667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95" name="Google Shape;95;p1"/>
            <p:cNvSpPr/>
            <p:nvPr/>
          </p:nvSpPr>
          <p:spPr>
            <a:xfrm rot="10800000" flipH="1">
              <a:off x="11942581" y="6456180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96" name="Google Shape;96;p1"/>
            <p:cNvSpPr/>
            <p:nvPr/>
          </p:nvSpPr>
          <p:spPr>
            <a:xfrm rot="10800000" flipH="1">
              <a:off x="358525" y="1486615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 altLang="en-US" dirty="0"/>
              <a:t>분류</a:t>
            </a:r>
          </a:p>
        </p:txBody>
      </p:sp>
      <p:grpSp>
        <p:nvGrpSpPr>
          <p:cNvPr id="119" name="Google Shape;119;p3"/>
          <p:cNvGrpSpPr/>
          <p:nvPr/>
        </p:nvGrpSpPr>
        <p:grpSpPr>
          <a:xfrm>
            <a:off x="358525" y="1486615"/>
            <a:ext cx="11632320" cy="5017829"/>
            <a:chOff x="358525" y="1486615"/>
            <a:chExt cx="11632320" cy="5017829"/>
          </a:xfrm>
        </p:grpSpPr>
        <p:cxnSp>
          <p:nvCxnSpPr>
            <p:cNvPr id="120" name="Google Shape;120;p3"/>
            <p:cNvCxnSpPr/>
            <p:nvPr/>
          </p:nvCxnSpPr>
          <p:spPr>
            <a:xfrm>
              <a:off x="609600" y="1510747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1" name="Google Shape;121;p3"/>
            <p:cNvCxnSpPr/>
            <p:nvPr/>
          </p:nvCxnSpPr>
          <p:spPr>
            <a:xfrm>
              <a:off x="609600" y="6480312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2" name="Google Shape;122;p3"/>
            <p:cNvCxnSpPr/>
            <p:nvPr/>
          </p:nvCxnSpPr>
          <p:spPr>
            <a:xfrm>
              <a:off x="3843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3" name="Google Shape;123;p3"/>
            <p:cNvCxnSpPr/>
            <p:nvPr/>
          </p:nvCxnSpPr>
          <p:spPr>
            <a:xfrm>
              <a:off x="119667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24" name="Google Shape;124;p3"/>
            <p:cNvSpPr/>
            <p:nvPr/>
          </p:nvSpPr>
          <p:spPr>
            <a:xfrm rot="10800000" flipH="1">
              <a:off x="11942581" y="6456180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25" name="Google Shape;125;p3"/>
            <p:cNvSpPr/>
            <p:nvPr/>
          </p:nvSpPr>
          <p:spPr>
            <a:xfrm rot="10800000" flipH="1">
              <a:off x="358525" y="1486615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2</a:t>
            </a:fld>
            <a:endParaRPr lang="ko-KR" altLang="en-US"/>
          </a:p>
        </p:txBody>
      </p:sp>
      <p:cxnSp>
        <p:nvCxnSpPr>
          <p:cNvPr id="56" name="Google Shape;97;p2">
            <a:extLst>
              <a:ext uri="{FF2B5EF4-FFF2-40B4-BE49-F238E27FC236}">
                <a16:creationId xmlns:a16="http://schemas.microsoft.com/office/drawing/2014/main" id="{62588F5F-EF44-4D87-B105-53BCC0462955}"/>
              </a:ext>
            </a:extLst>
          </p:cNvPr>
          <p:cNvCxnSpPr>
            <a:cxnSpLocks/>
          </p:cNvCxnSpPr>
          <p:nvPr/>
        </p:nvCxnSpPr>
        <p:spPr>
          <a:xfrm>
            <a:off x="8488219" y="1534879"/>
            <a:ext cx="0" cy="4945433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CC75C9D9-15F2-4CB0-A798-8F3CE0486109}"/>
              </a:ext>
            </a:extLst>
          </p:cNvPr>
          <p:cNvSpPr txBox="1"/>
          <p:nvPr/>
        </p:nvSpPr>
        <p:spPr>
          <a:xfrm>
            <a:off x="8510695" y="1534879"/>
            <a:ext cx="3655516" cy="2272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b="1" dirty="0">
                <a:latin typeface="+mn-ea"/>
                <a:ea typeface="+mn-ea"/>
              </a:rPr>
              <a:t>사용 스킬의 분류</a:t>
            </a:r>
            <a:r>
              <a:rPr lang="en-US" altLang="ko-KR" sz="1200" b="1" dirty="0">
                <a:latin typeface="+mn-ea"/>
                <a:ea typeface="+mn-ea"/>
              </a:rPr>
              <a:t>”</a:t>
            </a:r>
            <a:r>
              <a:rPr lang="en-US" altLang="ko-KR" sz="1200" b="1" dirty="0" err="1">
                <a:latin typeface="+mn-ea"/>
                <a:ea typeface="+mn-ea"/>
              </a:rPr>
              <a:t>TargetType</a:t>
            </a:r>
            <a:r>
              <a:rPr lang="en-US" altLang="ko-KR" sz="1200" b="1" dirty="0">
                <a:latin typeface="+mn-ea"/>
                <a:ea typeface="+mn-ea"/>
              </a:rPr>
              <a:t>”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baseline="0" dirty="0">
                <a:latin typeface="+mn-ea"/>
                <a:ea typeface="+mn-ea"/>
              </a:rPr>
              <a:t> 대상을</a:t>
            </a:r>
            <a:r>
              <a:rPr lang="en-US" altLang="ko-KR" sz="1200" baseline="0" dirty="0">
                <a:latin typeface="+mn-ea"/>
                <a:ea typeface="+mn-ea"/>
              </a:rPr>
              <a:t> </a:t>
            </a:r>
            <a:r>
              <a:rPr lang="ko-KR" altLang="en-US" sz="1200" baseline="0" dirty="0">
                <a:latin typeface="+mn-ea"/>
                <a:ea typeface="+mn-ea"/>
              </a:rPr>
              <a:t>지정하는 값으로 </a:t>
            </a:r>
            <a:br>
              <a:rPr lang="en-US" altLang="ko-KR" sz="1200" dirty="0">
                <a:latin typeface="+mn-ea"/>
                <a:ea typeface="+mn-ea"/>
              </a:rPr>
            </a:br>
            <a:r>
              <a:rPr lang="en-US" altLang="ko-KR" sz="1200" dirty="0">
                <a:latin typeface="+mn-ea"/>
                <a:ea typeface="+mn-ea"/>
              </a:rPr>
              <a:t>1</a:t>
            </a:r>
            <a:r>
              <a:rPr lang="ko-KR" altLang="en-US" sz="1200" dirty="0">
                <a:latin typeface="+mn-ea"/>
                <a:ea typeface="+mn-ea"/>
              </a:rPr>
              <a:t>은 자신을 포함하는 아군</a:t>
            </a:r>
            <a:r>
              <a:rPr lang="en-US" altLang="ko-KR" sz="1200" dirty="0">
                <a:latin typeface="+mn-ea"/>
                <a:ea typeface="+mn-ea"/>
              </a:rPr>
              <a:t>, 2</a:t>
            </a:r>
            <a:r>
              <a:rPr lang="ko-KR" altLang="en-US" sz="1200" dirty="0">
                <a:latin typeface="+mn-ea"/>
                <a:ea typeface="+mn-ea"/>
              </a:rPr>
              <a:t>는 적군</a:t>
            </a:r>
            <a:r>
              <a:rPr lang="en-US" altLang="ko-KR" sz="1200" dirty="0">
                <a:latin typeface="+mn-ea"/>
                <a:ea typeface="+mn-ea"/>
              </a:rPr>
              <a:t>, 3</a:t>
            </a:r>
            <a:r>
              <a:rPr lang="ko-KR" altLang="en-US" sz="1200" dirty="0">
                <a:latin typeface="+mn-ea"/>
                <a:ea typeface="+mn-ea"/>
              </a:rPr>
              <a:t>은 자신</a:t>
            </a:r>
            <a:br>
              <a:rPr lang="en-US" altLang="ko-KR" sz="1200" dirty="0">
                <a:latin typeface="+mn-ea"/>
                <a:ea typeface="+mn-ea"/>
              </a:rPr>
            </a:br>
            <a:r>
              <a:rPr lang="ko-KR" altLang="en-US" sz="1200" dirty="0">
                <a:latin typeface="+mn-ea"/>
                <a:ea typeface="+mn-ea"/>
              </a:rPr>
              <a:t>을 포함한 모든 대상이다</a:t>
            </a:r>
            <a:r>
              <a:rPr lang="en-US" altLang="ko-KR" sz="1200" dirty="0">
                <a:latin typeface="+mn-ea"/>
                <a:ea typeface="+mn-ea"/>
              </a:rPr>
              <a:t>.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dirty="0">
              <a:latin typeface="+mn-ea"/>
              <a:ea typeface="+mn-ea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+mn-ea"/>
                <a:ea typeface="+mn-ea"/>
              </a:rPr>
              <a:t>옆의 이미지에서 </a:t>
            </a:r>
            <a:r>
              <a:rPr lang="ko-KR" altLang="en-US" sz="1200" dirty="0" err="1">
                <a:latin typeface="+mn-ea"/>
                <a:ea typeface="+mn-ea"/>
              </a:rPr>
              <a:t>파랑색</a:t>
            </a:r>
            <a:r>
              <a:rPr lang="ko-KR" altLang="en-US" sz="1200" dirty="0">
                <a:latin typeface="+mn-ea"/>
                <a:ea typeface="+mn-ea"/>
              </a:rPr>
              <a:t> 범위가 스킬의 효과</a:t>
            </a:r>
            <a:br>
              <a:rPr lang="en-US" altLang="ko-KR" sz="1200" dirty="0">
                <a:latin typeface="+mn-ea"/>
                <a:ea typeface="+mn-ea"/>
              </a:rPr>
            </a:br>
            <a:r>
              <a:rPr lang="ko-KR" altLang="en-US" sz="1200" dirty="0">
                <a:latin typeface="+mn-ea"/>
                <a:ea typeface="+mn-ea"/>
              </a:rPr>
              <a:t>범위라고 했을 때 </a:t>
            </a:r>
            <a:r>
              <a:rPr lang="en-US" altLang="ko-KR" sz="1200" dirty="0">
                <a:latin typeface="+mn-ea"/>
                <a:ea typeface="+mn-ea"/>
              </a:rPr>
              <a:t>1</a:t>
            </a:r>
            <a:r>
              <a:rPr lang="ko-KR" altLang="en-US" sz="1200" dirty="0">
                <a:latin typeface="+mn-ea"/>
                <a:ea typeface="+mn-ea"/>
              </a:rPr>
              <a:t>이면 보스와</a:t>
            </a:r>
            <a:r>
              <a:rPr lang="en-US" altLang="ko-KR" sz="1200" dirty="0">
                <a:latin typeface="+mn-ea"/>
                <a:ea typeface="+mn-ea"/>
              </a:rPr>
              <a:t>, </a:t>
            </a:r>
            <a:r>
              <a:rPr lang="ko-KR" altLang="en-US" sz="1200" dirty="0">
                <a:latin typeface="+mn-ea"/>
                <a:ea typeface="+mn-ea"/>
              </a:rPr>
              <a:t>몬스터 </a:t>
            </a:r>
            <a:r>
              <a:rPr lang="en-US" altLang="ko-KR" sz="1200" dirty="0">
                <a:latin typeface="+mn-ea"/>
                <a:ea typeface="+mn-ea"/>
              </a:rPr>
              <a:t>2</a:t>
            </a:r>
            <a:r>
              <a:rPr lang="ko-KR" altLang="en-US" sz="1200" dirty="0">
                <a:latin typeface="+mn-ea"/>
                <a:ea typeface="+mn-ea"/>
              </a:rPr>
              <a:t>에 </a:t>
            </a:r>
            <a:br>
              <a:rPr lang="en-US" altLang="ko-KR" sz="1200" dirty="0">
                <a:latin typeface="+mn-ea"/>
                <a:ea typeface="+mn-ea"/>
              </a:rPr>
            </a:br>
            <a:r>
              <a:rPr lang="ko-KR" altLang="en-US" sz="1200" dirty="0">
                <a:latin typeface="+mn-ea"/>
                <a:ea typeface="+mn-ea"/>
              </a:rPr>
              <a:t>효과가 부여되는 식이다</a:t>
            </a:r>
            <a:r>
              <a:rPr lang="en-US" altLang="ko-KR" sz="1200" dirty="0">
                <a:latin typeface="+mn-ea"/>
                <a:ea typeface="+mn-ea"/>
              </a:rPr>
              <a:t>.</a:t>
            </a:r>
          </a:p>
        </p:txBody>
      </p:sp>
      <p:grpSp>
        <p:nvGrpSpPr>
          <p:cNvPr id="13" name="Google Shape;222;p5">
            <a:extLst>
              <a:ext uri="{FF2B5EF4-FFF2-40B4-BE49-F238E27FC236}">
                <a16:creationId xmlns:a16="http://schemas.microsoft.com/office/drawing/2014/main" id="{DF733A87-320E-4102-B10D-857A11C237AA}"/>
              </a:ext>
            </a:extLst>
          </p:cNvPr>
          <p:cNvGrpSpPr/>
          <p:nvPr/>
        </p:nvGrpSpPr>
        <p:grpSpPr>
          <a:xfrm>
            <a:off x="1101666" y="2310038"/>
            <a:ext cx="6647209" cy="3704745"/>
            <a:chOff x="1738754" y="3774959"/>
            <a:chExt cx="9095412" cy="6707346"/>
          </a:xfrm>
        </p:grpSpPr>
        <p:grpSp>
          <p:nvGrpSpPr>
            <p:cNvPr id="14" name="Google Shape;223;p5">
              <a:extLst>
                <a:ext uri="{FF2B5EF4-FFF2-40B4-BE49-F238E27FC236}">
                  <a16:creationId xmlns:a16="http://schemas.microsoft.com/office/drawing/2014/main" id="{8E6A362A-6639-4434-A752-0C6BA669A57D}"/>
                </a:ext>
              </a:extLst>
            </p:cNvPr>
            <p:cNvGrpSpPr/>
            <p:nvPr/>
          </p:nvGrpSpPr>
          <p:grpSpPr>
            <a:xfrm>
              <a:off x="1744032" y="3774959"/>
              <a:ext cx="9090134" cy="2843156"/>
              <a:chOff x="1744032" y="3774959"/>
              <a:chExt cx="9090134" cy="2843156"/>
            </a:xfrm>
          </p:grpSpPr>
          <p:grpSp>
            <p:nvGrpSpPr>
              <p:cNvPr id="40" name="Google Shape;224;p5">
                <a:extLst>
                  <a:ext uri="{FF2B5EF4-FFF2-40B4-BE49-F238E27FC236}">
                    <a16:creationId xmlns:a16="http://schemas.microsoft.com/office/drawing/2014/main" id="{E9DB7264-22CB-4124-9352-C6790A8D1E05}"/>
                  </a:ext>
                </a:extLst>
              </p:cNvPr>
              <p:cNvGrpSpPr/>
              <p:nvPr/>
            </p:nvGrpSpPr>
            <p:grpSpPr>
              <a:xfrm>
                <a:off x="1744032" y="3774959"/>
                <a:ext cx="8377213" cy="1537653"/>
                <a:chOff x="1744032" y="3774959"/>
                <a:chExt cx="8377213" cy="1537653"/>
              </a:xfrm>
            </p:grpSpPr>
            <p:sp>
              <p:nvSpPr>
                <p:cNvPr id="50" name="Google Shape;225;p5">
                  <a:extLst>
                    <a:ext uri="{FF2B5EF4-FFF2-40B4-BE49-F238E27FC236}">
                      <a16:creationId xmlns:a16="http://schemas.microsoft.com/office/drawing/2014/main" id="{939543F8-15C7-4912-B7FA-3A69AD66E22B}"/>
                    </a:ext>
                  </a:extLst>
                </p:cNvPr>
                <p:cNvSpPr/>
                <p:nvPr/>
              </p:nvSpPr>
              <p:spPr>
                <a:xfrm rot="-5400000">
                  <a:off x="1637987" y="3881006"/>
                  <a:ext cx="1537651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1" name="Google Shape;226;p5">
                  <a:extLst>
                    <a:ext uri="{FF2B5EF4-FFF2-40B4-BE49-F238E27FC236}">
                      <a16:creationId xmlns:a16="http://schemas.microsoft.com/office/drawing/2014/main" id="{3B1A3F6D-922F-40B8-9D11-7041D88704AA}"/>
                    </a:ext>
                  </a:extLst>
                </p:cNvPr>
                <p:cNvSpPr/>
                <p:nvPr/>
              </p:nvSpPr>
              <p:spPr>
                <a:xfrm rot="-5400000">
                  <a:off x="3048318" y="3881006"/>
                  <a:ext cx="1537651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2" name="Google Shape;227;p5">
                  <a:extLst>
                    <a:ext uri="{FF2B5EF4-FFF2-40B4-BE49-F238E27FC236}">
                      <a16:creationId xmlns:a16="http://schemas.microsoft.com/office/drawing/2014/main" id="{F279AED2-7D9F-4F8A-A80B-4BAFD93EC53F}"/>
                    </a:ext>
                  </a:extLst>
                </p:cNvPr>
                <p:cNvSpPr/>
                <p:nvPr/>
              </p:nvSpPr>
              <p:spPr>
                <a:xfrm rot="-5400000">
                  <a:off x="4458647" y="3881006"/>
                  <a:ext cx="1537651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9525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" name="Google Shape;228;p5">
                  <a:extLst>
                    <a:ext uri="{FF2B5EF4-FFF2-40B4-BE49-F238E27FC236}">
                      <a16:creationId xmlns:a16="http://schemas.microsoft.com/office/drawing/2014/main" id="{929C4177-C4CB-437F-AA1A-41393DC46451}"/>
                    </a:ext>
                  </a:extLst>
                </p:cNvPr>
                <p:cNvSpPr txBox="1"/>
                <p:nvPr/>
              </p:nvSpPr>
              <p:spPr>
                <a:xfrm>
                  <a:off x="4770361" y="4013556"/>
                  <a:ext cx="914180" cy="1060449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4" name="Google Shape;229;p5">
                  <a:extLst>
                    <a:ext uri="{FF2B5EF4-FFF2-40B4-BE49-F238E27FC236}">
                      <a16:creationId xmlns:a16="http://schemas.microsoft.com/office/drawing/2014/main" id="{ABB137C5-5468-49E6-B59E-B73543740219}"/>
                    </a:ext>
                  </a:extLst>
                </p:cNvPr>
                <p:cNvSpPr/>
                <p:nvPr/>
              </p:nvSpPr>
              <p:spPr>
                <a:xfrm rot="-5400000">
                  <a:off x="5868979" y="3881006"/>
                  <a:ext cx="1537651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9525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" name="Google Shape;230;p5">
                  <a:extLst>
                    <a:ext uri="{FF2B5EF4-FFF2-40B4-BE49-F238E27FC236}">
                      <a16:creationId xmlns:a16="http://schemas.microsoft.com/office/drawing/2014/main" id="{D651FC2A-A176-4F7B-884B-2F2639ABF078}"/>
                    </a:ext>
                  </a:extLst>
                </p:cNvPr>
                <p:cNvSpPr txBox="1"/>
                <p:nvPr/>
              </p:nvSpPr>
              <p:spPr>
                <a:xfrm>
                  <a:off x="6180711" y="4013556"/>
                  <a:ext cx="914180" cy="1060449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7" name="Google Shape;231;p5">
                  <a:extLst>
                    <a:ext uri="{FF2B5EF4-FFF2-40B4-BE49-F238E27FC236}">
                      <a16:creationId xmlns:a16="http://schemas.microsoft.com/office/drawing/2014/main" id="{2B7C9FF9-3904-40CF-9A81-5B5AD8B75380}"/>
                    </a:ext>
                  </a:extLst>
                </p:cNvPr>
                <p:cNvSpPr/>
                <p:nvPr/>
              </p:nvSpPr>
              <p:spPr>
                <a:xfrm rot="-5400000">
                  <a:off x="7279308" y="3881006"/>
                  <a:ext cx="1537651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dirty="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8" name="Google Shape;232;p5">
                  <a:extLst>
                    <a:ext uri="{FF2B5EF4-FFF2-40B4-BE49-F238E27FC236}">
                      <a16:creationId xmlns:a16="http://schemas.microsoft.com/office/drawing/2014/main" id="{0475544F-CEE4-4470-A6A4-6D0BECB04716}"/>
                    </a:ext>
                  </a:extLst>
                </p:cNvPr>
                <p:cNvSpPr/>
                <p:nvPr/>
              </p:nvSpPr>
              <p:spPr>
                <a:xfrm rot="-5400000">
                  <a:off x="8689639" y="3881004"/>
                  <a:ext cx="1537650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1" name="Google Shape;233;p5">
                <a:extLst>
                  <a:ext uri="{FF2B5EF4-FFF2-40B4-BE49-F238E27FC236}">
                    <a16:creationId xmlns:a16="http://schemas.microsoft.com/office/drawing/2014/main" id="{9B5E2C67-6A46-41F3-8B77-A82F50E208D2}"/>
                  </a:ext>
                </a:extLst>
              </p:cNvPr>
              <p:cNvGrpSpPr/>
              <p:nvPr/>
            </p:nvGrpSpPr>
            <p:grpSpPr>
              <a:xfrm>
                <a:off x="2456956" y="5080465"/>
                <a:ext cx="8377210" cy="1537650"/>
                <a:chOff x="1744033" y="3809603"/>
                <a:chExt cx="8377210" cy="1537650"/>
              </a:xfrm>
            </p:grpSpPr>
            <p:sp>
              <p:nvSpPr>
                <p:cNvPr id="42" name="Google Shape;234;p5">
                  <a:extLst>
                    <a:ext uri="{FF2B5EF4-FFF2-40B4-BE49-F238E27FC236}">
                      <a16:creationId xmlns:a16="http://schemas.microsoft.com/office/drawing/2014/main" id="{EEAC6096-7A42-4CF6-AFFE-F154B2D22863}"/>
                    </a:ext>
                  </a:extLst>
                </p:cNvPr>
                <p:cNvSpPr/>
                <p:nvPr/>
              </p:nvSpPr>
              <p:spPr>
                <a:xfrm rot="-5400000">
                  <a:off x="1637988" y="3915648"/>
                  <a:ext cx="1537650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3" name="Google Shape;235;p5">
                  <a:extLst>
                    <a:ext uri="{FF2B5EF4-FFF2-40B4-BE49-F238E27FC236}">
                      <a16:creationId xmlns:a16="http://schemas.microsoft.com/office/drawing/2014/main" id="{B75559D3-14F5-49CE-B80E-FB7DDD01A0CD}"/>
                    </a:ext>
                  </a:extLst>
                </p:cNvPr>
                <p:cNvSpPr/>
                <p:nvPr/>
              </p:nvSpPr>
              <p:spPr>
                <a:xfrm rot="-5400000">
                  <a:off x="3048318" y="3915648"/>
                  <a:ext cx="1537650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5B9BD5"/>
                </a:solidFill>
                <a:ln w="9525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237;p5">
                  <a:extLst>
                    <a:ext uri="{FF2B5EF4-FFF2-40B4-BE49-F238E27FC236}">
                      <a16:creationId xmlns:a16="http://schemas.microsoft.com/office/drawing/2014/main" id="{ECB5F8CA-B006-4CBC-8C33-4835E74EA08C}"/>
                    </a:ext>
                  </a:extLst>
                </p:cNvPr>
                <p:cNvSpPr/>
                <p:nvPr/>
              </p:nvSpPr>
              <p:spPr>
                <a:xfrm rot="-5400000">
                  <a:off x="4458648" y="3915648"/>
                  <a:ext cx="1537650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5B9BD5"/>
                </a:solidFill>
                <a:ln w="12700" cap="flat" cmpd="sng">
                  <a:solidFill>
                    <a:schemeClr val="tx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" name="Google Shape;238;p5">
                  <a:extLst>
                    <a:ext uri="{FF2B5EF4-FFF2-40B4-BE49-F238E27FC236}">
                      <a16:creationId xmlns:a16="http://schemas.microsoft.com/office/drawing/2014/main" id="{28630FEE-0004-4085-A019-10A211245A67}"/>
                    </a:ext>
                  </a:extLst>
                </p:cNvPr>
                <p:cNvSpPr/>
                <p:nvPr/>
              </p:nvSpPr>
              <p:spPr>
                <a:xfrm rot="-5400000">
                  <a:off x="5868978" y="3915648"/>
                  <a:ext cx="1537650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9525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47" name="Google Shape;239;p5">
                  <a:extLst>
                    <a:ext uri="{FF2B5EF4-FFF2-40B4-BE49-F238E27FC236}">
                      <a16:creationId xmlns:a16="http://schemas.microsoft.com/office/drawing/2014/main" id="{6C1EB633-815F-4155-8316-9CCA2920760F}"/>
                    </a:ext>
                  </a:extLst>
                </p:cNvPr>
                <p:cNvSpPr txBox="1"/>
                <p:nvPr/>
              </p:nvSpPr>
              <p:spPr>
                <a:xfrm>
                  <a:off x="6180710" y="4048181"/>
                  <a:ext cx="914179" cy="1060448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8" name="Google Shape;240;p5">
                  <a:extLst>
                    <a:ext uri="{FF2B5EF4-FFF2-40B4-BE49-F238E27FC236}">
                      <a16:creationId xmlns:a16="http://schemas.microsoft.com/office/drawing/2014/main" id="{C07CBEFF-AC23-48EE-9AAC-1FA1D8A06680}"/>
                    </a:ext>
                  </a:extLst>
                </p:cNvPr>
                <p:cNvSpPr/>
                <p:nvPr/>
              </p:nvSpPr>
              <p:spPr>
                <a:xfrm rot="-5400000">
                  <a:off x="7279308" y="3915648"/>
                  <a:ext cx="1537650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9" name="Google Shape;241;p5">
                  <a:extLst>
                    <a:ext uri="{FF2B5EF4-FFF2-40B4-BE49-F238E27FC236}">
                      <a16:creationId xmlns:a16="http://schemas.microsoft.com/office/drawing/2014/main" id="{7B5E2799-9016-421C-90B2-8F7868573E65}"/>
                    </a:ext>
                  </a:extLst>
                </p:cNvPr>
                <p:cNvSpPr/>
                <p:nvPr/>
              </p:nvSpPr>
              <p:spPr>
                <a:xfrm rot="-5400000">
                  <a:off x="8689638" y="3915648"/>
                  <a:ext cx="1537650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  <p:grpSp>
          <p:nvGrpSpPr>
            <p:cNvPr id="15" name="Google Shape;242;p5">
              <a:extLst>
                <a:ext uri="{FF2B5EF4-FFF2-40B4-BE49-F238E27FC236}">
                  <a16:creationId xmlns:a16="http://schemas.microsoft.com/office/drawing/2014/main" id="{4AC07D8C-D0DB-4C25-866D-48F160CF4CBD}"/>
                </a:ext>
              </a:extLst>
            </p:cNvPr>
            <p:cNvGrpSpPr/>
            <p:nvPr/>
          </p:nvGrpSpPr>
          <p:grpSpPr>
            <a:xfrm>
              <a:off x="1738754" y="6372035"/>
              <a:ext cx="9090133" cy="2808510"/>
              <a:chOff x="1685758" y="3838742"/>
              <a:chExt cx="9090133" cy="2808510"/>
            </a:xfrm>
          </p:grpSpPr>
          <p:grpSp>
            <p:nvGrpSpPr>
              <p:cNvPr id="23" name="Google Shape;243;p5">
                <a:extLst>
                  <a:ext uri="{FF2B5EF4-FFF2-40B4-BE49-F238E27FC236}">
                    <a16:creationId xmlns:a16="http://schemas.microsoft.com/office/drawing/2014/main" id="{F0996B27-C44F-46C5-B28D-70D56FE32A2E}"/>
                  </a:ext>
                </a:extLst>
              </p:cNvPr>
              <p:cNvGrpSpPr/>
              <p:nvPr/>
            </p:nvGrpSpPr>
            <p:grpSpPr>
              <a:xfrm>
                <a:off x="1685758" y="3838742"/>
                <a:ext cx="8377211" cy="1537649"/>
                <a:chOff x="1685758" y="3838742"/>
                <a:chExt cx="8377211" cy="1537649"/>
              </a:xfrm>
            </p:grpSpPr>
            <p:sp>
              <p:nvSpPr>
                <p:cNvPr id="32" name="Google Shape;244;p5">
                  <a:extLst>
                    <a:ext uri="{FF2B5EF4-FFF2-40B4-BE49-F238E27FC236}">
                      <a16:creationId xmlns:a16="http://schemas.microsoft.com/office/drawing/2014/main" id="{DDF56EF9-DF75-4F42-ABE9-769413AE8D65}"/>
                    </a:ext>
                  </a:extLst>
                </p:cNvPr>
                <p:cNvSpPr/>
                <p:nvPr/>
              </p:nvSpPr>
              <p:spPr>
                <a:xfrm rot="-5400000">
                  <a:off x="1579715" y="3944786"/>
                  <a:ext cx="1537645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3" name="Google Shape;245;p5">
                  <a:extLst>
                    <a:ext uri="{FF2B5EF4-FFF2-40B4-BE49-F238E27FC236}">
                      <a16:creationId xmlns:a16="http://schemas.microsoft.com/office/drawing/2014/main" id="{30F9EBDA-7D12-4358-BAA3-2AF5D9245942}"/>
                    </a:ext>
                  </a:extLst>
                </p:cNvPr>
                <p:cNvSpPr/>
                <p:nvPr/>
              </p:nvSpPr>
              <p:spPr>
                <a:xfrm rot="-5400000">
                  <a:off x="2990046" y="3944786"/>
                  <a:ext cx="1537645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5B9BD5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4" name="Google Shape;246;p5">
                  <a:extLst>
                    <a:ext uri="{FF2B5EF4-FFF2-40B4-BE49-F238E27FC236}">
                      <a16:creationId xmlns:a16="http://schemas.microsoft.com/office/drawing/2014/main" id="{2A2D70C6-90B9-4CB4-BA29-CAC6D31397A5}"/>
                    </a:ext>
                  </a:extLst>
                </p:cNvPr>
                <p:cNvSpPr/>
                <p:nvPr/>
              </p:nvSpPr>
              <p:spPr>
                <a:xfrm rot="-5400000">
                  <a:off x="4400377" y="3944786"/>
                  <a:ext cx="1537645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5B9BD5"/>
                </a:solidFill>
                <a:ln w="9525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" name="Google Shape;247;p5">
                  <a:extLst>
                    <a:ext uri="{FF2B5EF4-FFF2-40B4-BE49-F238E27FC236}">
                      <a16:creationId xmlns:a16="http://schemas.microsoft.com/office/drawing/2014/main" id="{6F4412FE-E9B9-4A4D-A86F-0037ED32F361}"/>
                    </a:ext>
                  </a:extLst>
                </p:cNvPr>
                <p:cNvSpPr txBox="1"/>
                <p:nvPr/>
              </p:nvSpPr>
              <p:spPr>
                <a:xfrm>
                  <a:off x="4712108" y="4077333"/>
                  <a:ext cx="914179" cy="1060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6" name="Google Shape;248;p5">
                  <a:extLst>
                    <a:ext uri="{FF2B5EF4-FFF2-40B4-BE49-F238E27FC236}">
                      <a16:creationId xmlns:a16="http://schemas.microsoft.com/office/drawing/2014/main" id="{7F5CFE63-EF5B-4071-8429-2AAB6B8B7581}"/>
                    </a:ext>
                  </a:extLst>
                </p:cNvPr>
                <p:cNvSpPr/>
                <p:nvPr/>
              </p:nvSpPr>
              <p:spPr>
                <a:xfrm rot="-5400000">
                  <a:off x="5810704" y="3944786"/>
                  <a:ext cx="1537645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5B9BD5"/>
                </a:solidFill>
                <a:ln w="9525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38" name="Google Shape;250;p5">
                  <a:extLst>
                    <a:ext uri="{FF2B5EF4-FFF2-40B4-BE49-F238E27FC236}">
                      <a16:creationId xmlns:a16="http://schemas.microsoft.com/office/drawing/2014/main" id="{E6FE6F3F-4FA4-4563-A3E1-C0F66B51DE60}"/>
                    </a:ext>
                  </a:extLst>
                </p:cNvPr>
                <p:cNvSpPr/>
                <p:nvPr/>
              </p:nvSpPr>
              <p:spPr>
                <a:xfrm rot="-5400000">
                  <a:off x="7221038" y="3944785"/>
                  <a:ext cx="1537646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9" name="Google Shape;251;p5">
                  <a:extLst>
                    <a:ext uri="{FF2B5EF4-FFF2-40B4-BE49-F238E27FC236}">
                      <a16:creationId xmlns:a16="http://schemas.microsoft.com/office/drawing/2014/main" id="{20779659-A168-40EB-B881-47EB493F0382}"/>
                    </a:ext>
                  </a:extLst>
                </p:cNvPr>
                <p:cNvSpPr/>
                <p:nvPr/>
              </p:nvSpPr>
              <p:spPr>
                <a:xfrm rot="-5400000">
                  <a:off x="8631365" y="3944787"/>
                  <a:ext cx="1537649" cy="1325559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24" name="Google Shape;252;p5">
                <a:extLst>
                  <a:ext uri="{FF2B5EF4-FFF2-40B4-BE49-F238E27FC236}">
                    <a16:creationId xmlns:a16="http://schemas.microsoft.com/office/drawing/2014/main" id="{64473F5B-4590-4589-9950-6EF6B86AE2C5}"/>
                  </a:ext>
                </a:extLst>
              </p:cNvPr>
              <p:cNvGrpSpPr/>
              <p:nvPr/>
            </p:nvGrpSpPr>
            <p:grpSpPr>
              <a:xfrm>
                <a:off x="2398687" y="5109603"/>
                <a:ext cx="8377204" cy="1537649"/>
                <a:chOff x="1685764" y="3838740"/>
                <a:chExt cx="8377204" cy="1537649"/>
              </a:xfrm>
            </p:grpSpPr>
            <p:sp>
              <p:nvSpPr>
                <p:cNvPr id="25" name="Google Shape;253;p5">
                  <a:extLst>
                    <a:ext uri="{FF2B5EF4-FFF2-40B4-BE49-F238E27FC236}">
                      <a16:creationId xmlns:a16="http://schemas.microsoft.com/office/drawing/2014/main" id="{80894CCC-4639-4059-B4EA-49BB60527D29}"/>
                    </a:ext>
                  </a:extLst>
                </p:cNvPr>
                <p:cNvSpPr/>
                <p:nvPr/>
              </p:nvSpPr>
              <p:spPr>
                <a:xfrm rot="-5400000">
                  <a:off x="1579719" y="3944785"/>
                  <a:ext cx="1537649" cy="1325559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6" name="Google Shape;254;p5">
                  <a:extLst>
                    <a:ext uri="{FF2B5EF4-FFF2-40B4-BE49-F238E27FC236}">
                      <a16:creationId xmlns:a16="http://schemas.microsoft.com/office/drawing/2014/main" id="{CC6BE0D9-0F7E-4CEE-8ADE-641A2B8BA585}"/>
                    </a:ext>
                  </a:extLst>
                </p:cNvPr>
                <p:cNvSpPr/>
                <p:nvPr/>
              </p:nvSpPr>
              <p:spPr>
                <a:xfrm rot="-5400000">
                  <a:off x="2990048" y="3944783"/>
                  <a:ext cx="1537646" cy="1325559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5B9BD5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7" name="Google Shape;255;p5">
                  <a:extLst>
                    <a:ext uri="{FF2B5EF4-FFF2-40B4-BE49-F238E27FC236}">
                      <a16:creationId xmlns:a16="http://schemas.microsoft.com/office/drawing/2014/main" id="{EB5807E3-0DBA-49E7-B0E7-3CDFF428FAA4}"/>
                    </a:ext>
                  </a:extLst>
                </p:cNvPr>
                <p:cNvSpPr/>
                <p:nvPr/>
              </p:nvSpPr>
              <p:spPr>
                <a:xfrm rot="-5400000">
                  <a:off x="4400378" y="3944784"/>
                  <a:ext cx="1537645" cy="1325559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5B9BD5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8" name="Google Shape;256;p5">
                  <a:extLst>
                    <a:ext uri="{FF2B5EF4-FFF2-40B4-BE49-F238E27FC236}">
                      <a16:creationId xmlns:a16="http://schemas.microsoft.com/office/drawing/2014/main" id="{FBF41069-FFCA-4875-9ED6-AEDBE7ABBE22}"/>
                    </a:ext>
                  </a:extLst>
                </p:cNvPr>
                <p:cNvSpPr/>
                <p:nvPr/>
              </p:nvSpPr>
              <p:spPr>
                <a:xfrm rot="-5400000">
                  <a:off x="5810706" y="3944784"/>
                  <a:ext cx="1537645" cy="1325559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9" name="Google Shape;257;p5">
                  <a:extLst>
                    <a:ext uri="{FF2B5EF4-FFF2-40B4-BE49-F238E27FC236}">
                      <a16:creationId xmlns:a16="http://schemas.microsoft.com/office/drawing/2014/main" id="{68722AA1-70B6-4111-93A8-1DAFEE187FA1}"/>
                    </a:ext>
                  </a:extLst>
                </p:cNvPr>
                <p:cNvSpPr/>
                <p:nvPr/>
              </p:nvSpPr>
              <p:spPr>
                <a:xfrm rot="-5400000">
                  <a:off x="7221037" y="3944784"/>
                  <a:ext cx="1537645" cy="1325559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0" name="Google Shape;258;p5">
                  <a:extLst>
                    <a:ext uri="{FF2B5EF4-FFF2-40B4-BE49-F238E27FC236}">
                      <a16:creationId xmlns:a16="http://schemas.microsoft.com/office/drawing/2014/main" id="{273B0725-298A-4328-8FB2-7C06B4A8DE32}"/>
                    </a:ext>
                  </a:extLst>
                </p:cNvPr>
                <p:cNvSpPr/>
                <p:nvPr/>
              </p:nvSpPr>
              <p:spPr>
                <a:xfrm rot="-5400000">
                  <a:off x="8631366" y="3944784"/>
                  <a:ext cx="1537645" cy="1325559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  <p:grpSp>
          <p:nvGrpSpPr>
            <p:cNvPr id="16" name="Google Shape;259;p5">
              <a:extLst>
                <a:ext uri="{FF2B5EF4-FFF2-40B4-BE49-F238E27FC236}">
                  <a16:creationId xmlns:a16="http://schemas.microsoft.com/office/drawing/2014/main" id="{8502A773-1CFE-485D-9E1E-491E8C2A30AF}"/>
                </a:ext>
              </a:extLst>
            </p:cNvPr>
            <p:cNvGrpSpPr/>
            <p:nvPr/>
          </p:nvGrpSpPr>
          <p:grpSpPr>
            <a:xfrm>
              <a:off x="1738755" y="8944652"/>
              <a:ext cx="8377213" cy="1537653"/>
              <a:chOff x="1685759" y="3873382"/>
              <a:chExt cx="8377213" cy="1537653"/>
            </a:xfrm>
          </p:grpSpPr>
          <p:sp>
            <p:nvSpPr>
              <p:cNvPr id="17" name="Google Shape;260;p5">
                <a:extLst>
                  <a:ext uri="{FF2B5EF4-FFF2-40B4-BE49-F238E27FC236}">
                    <a16:creationId xmlns:a16="http://schemas.microsoft.com/office/drawing/2014/main" id="{B7E111D1-6830-459B-A81F-B6AFB22A6947}"/>
                  </a:ext>
                </a:extLst>
              </p:cNvPr>
              <p:cNvSpPr/>
              <p:nvPr/>
            </p:nvSpPr>
            <p:spPr>
              <a:xfrm rot="-5400000">
                <a:off x="1579717" y="3979425"/>
                <a:ext cx="1537645" cy="1325561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FBE4D4"/>
              </a:solidFill>
              <a:ln w="1270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18" name="Google Shape;261;p5">
                <a:extLst>
                  <a:ext uri="{FF2B5EF4-FFF2-40B4-BE49-F238E27FC236}">
                    <a16:creationId xmlns:a16="http://schemas.microsoft.com/office/drawing/2014/main" id="{61F1BC2B-3B20-47C6-9DB3-C5B66EBB280E}"/>
                  </a:ext>
                </a:extLst>
              </p:cNvPr>
              <p:cNvSpPr/>
              <p:nvPr/>
            </p:nvSpPr>
            <p:spPr>
              <a:xfrm rot="-5400000">
                <a:off x="2990043" y="3979425"/>
                <a:ext cx="1537645" cy="1325561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FBE4D4"/>
              </a:solidFill>
              <a:ln w="1270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19" name="Google Shape;262;p5">
                <a:extLst>
                  <a:ext uri="{FF2B5EF4-FFF2-40B4-BE49-F238E27FC236}">
                    <a16:creationId xmlns:a16="http://schemas.microsoft.com/office/drawing/2014/main" id="{6C8ADEF5-0DDB-4F87-AD66-3EF3CA8FEE94}"/>
                  </a:ext>
                </a:extLst>
              </p:cNvPr>
              <p:cNvSpPr/>
              <p:nvPr/>
            </p:nvSpPr>
            <p:spPr>
              <a:xfrm rot="-5400000">
                <a:off x="4400380" y="3979425"/>
                <a:ext cx="1537645" cy="1325561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FBE4D4"/>
              </a:solidFill>
              <a:ln w="1270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0" name="Google Shape;263;p5">
                <a:extLst>
                  <a:ext uri="{FF2B5EF4-FFF2-40B4-BE49-F238E27FC236}">
                    <a16:creationId xmlns:a16="http://schemas.microsoft.com/office/drawing/2014/main" id="{449C1977-56DF-468A-998F-5D476388D0F9}"/>
                  </a:ext>
                </a:extLst>
              </p:cNvPr>
              <p:cNvSpPr/>
              <p:nvPr/>
            </p:nvSpPr>
            <p:spPr>
              <a:xfrm rot="-5400000">
                <a:off x="5810710" y="3979431"/>
                <a:ext cx="1537647" cy="1325561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FBE4D4"/>
              </a:solidFill>
              <a:ln w="1270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1" name="Google Shape;264;p5">
                <a:extLst>
                  <a:ext uri="{FF2B5EF4-FFF2-40B4-BE49-F238E27FC236}">
                    <a16:creationId xmlns:a16="http://schemas.microsoft.com/office/drawing/2014/main" id="{E2C3AB1E-C611-467F-A3D7-971382FA9B13}"/>
                  </a:ext>
                </a:extLst>
              </p:cNvPr>
              <p:cNvSpPr/>
              <p:nvPr/>
            </p:nvSpPr>
            <p:spPr>
              <a:xfrm rot="-5400000">
                <a:off x="7221039" y="3979425"/>
                <a:ext cx="1537647" cy="1325561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FBE4D4"/>
              </a:solidFill>
              <a:ln w="1270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2" name="Google Shape;265;p5">
                <a:extLst>
                  <a:ext uri="{FF2B5EF4-FFF2-40B4-BE49-F238E27FC236}">
                    <a16:creationId xmlns:a16="http://schemas.microsoft.com/office/drawing/2014/main" id="{73136191-6D72-4D07-8315-AA8294F0441A}"/>
                  </a:ext>
                </a:extLst>
              </p:cNvPr>
              <p:cNvSpPr/>
              <p:nvPr/>
            </p:nvSpPr>
            <p:spPr>
              <a:xfrm rot="-5400000">
                <a:off x="8631367" y="3979427"/>
                <a:ext cx="1537649" cy="1325561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FBE4D4"/>
              </a:solidFill>
              <a:ln w="1270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</p:grpSp>
      <p:pic>
        <p:nvPicPr>
          <p:cNvPr id="62" name="그림 61">
            <a:extLst>
              <a:ext uri="{FF2B5EF4-FFF2-40B4-BE49-F238E27FC236}">
                <a16:creationId xmlns:a16="http://schemas.microsoft.com/office/drawing/2014/main" id="{B6CF988E-0FDC-45AC-AE29-A91246C62D7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3103" y="3404580"/>
            <a:ext cx="960931" cy="960931"/>
          </a:xfrm>
          <a:prstGeom prst="rect">
            <a:avLst/>
          </a:prstGeom>
        </p:spPr>
      </p:pic>
      <p:sp>
        <p:nvSpPr>
          <p:cNvPr id="3" name="타원 2">
            <a:extLst>
              <a:ext uri="{FF2B5EF4-FFF2-40B4-BE49-F238E27FC236}">
                <a16:creationId xmlns:a16="http://schemas.microsoft.com/office/drawing/2014/main" id="{924B4F2D-AF25-9B80-5815-D1DDA835911C}"/>
              </a:ext>
            </a:extLst>
          </p:cNvPr>
          <p:cNvSpPr/>
          <p:nvPr/>
        </p:nvSpPr>
        <p:spPr>
          <a:xfrm>
            <a:off x="5587587" y="3893666"/>
            <a:ext cx="278680" cy="426125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64" name="타원 63">
            <a:extLst>
              <a:ext uri="{FF2B5EF4-FFF2-40B4-BE49-F238E27FC236}">
                <a16:creationId xmlns:a16="http://schemas.microsoft.com/office/drawing/2014/main" id="{F623653E-FC2D-29B3-0587-CFCEFC6E0612}"/>
              </a:ext>
            </a:extLst>
          </p:cNvPr>
          <p:cNvSpPr/>
          <p:nvPr/>
        </p:nvSpPr>
        <p:spPr>
          <a:xfrm>
            <a:off x="2982719" y="4674766"/>
            <a:ext cx="278680" cy="426125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65" name="타원 64">
            <a:extLst>
              <a:ext uri="{FF2B5EF4-FFF2-40B4-BE49-F238E27FC236}">
                <a16:creationId xmlns:a16="http://schemas.microsoft.com/office/drawing/2014/main" id="{30BA8B6C-22A8-C16D-24A4-4DBEA6374822}"/>
              </a:ext>
            </a:extLst>
          </p:cNvPr>
          <p:cNvSpPr/>
          <p:nvPr/>
        </p:nvSpPr>
        <p:spPr>
          <a:xfrm>
            <a:off x="2894287" y="3151058"/>
            <a:ext cx="278680" cy="42612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67" name="타원 66">
            <a:extLst>
              <a:ext uri="{FF2B5EF4-FFF2-40B4-BE49-F238E27FC236}">
                <a16:creationId xmlns:a16="http://schemas.microsoft.com/office/drawing/2014/main" id="{835F3297-9676-391C-EBE6-D3A45E60A83B}"/>
              </a:ext>
            </a:extLst>
          </p:cNvPr>
          <p:cNvSpPr/>
          <p:nvPr/>
        </p:nvSpPr>
        <p:spPr>
          <a:xfrm>
            <a:off x="5066560" y="3112985"/>
            <a:ext cx="278680" cy="42612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id="{5611FCF5-BA3F-4783-BA2D-B4A3AAAE82BB}"/>
              </a:ext>
            </a:extLst>
          </p:cNvPr>
          <p:cNvSpPr/>
          <p:nvPr/>
        </p:nvSpPr>
        <p:spPr>
          <a:xfrm>
            <a:off x="6922731" y="1562234"/>
            <a:ext cx="278680" cy="42612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#</a:t>
            </a:r>
            <a:endParaRPr lang="ko-KR" altLang="en-US" dirty="0"/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51A74C35-9D13-00BE-D64B-5661E6234318}"/>
              </a:ext>
            </a:extLst>
          </p:cNvPr>
          <p:cNvSpPr/>
          <p:nvPr/>
        </p:nvSpPr>
        <p:spPr>
          <a:xfrm>
            <a:off x="6922731" y="2062789"/>
            <a:ext cx="278680" cy="426125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#</a:t>
            </a:r>
            <a:endParaRPr lang="ko-KR" altLang="en-US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4078D4C8-13A7-BB6E-F074-393F86FABD65}"/>
              </a:ext>
            </a:extLst>
          </p:cNvPr>
          <p:cNvSpPr txBox="1"/>
          <p:nvPr/>
        </p:nvSpPr>
        <p:spPr>
          <a:xfrm>
            <a:off x="7156955" y="1600403"/>
            <a:ext cx="3655516" cy="333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b="1" dirty="0">
                <a:latin typeface="+mn-ea"/>
                <a:ea typeface="+mn-ea"/>
              </a:rPr>
              <a:t>몬스터</a:t>
            </a:r>
            <a:endParaRPr lang="en-US" altLang="ko-KR" sz="1200" dirty="0">
              <a:latin typeface="+mn-ea"/>
              <a:ea typeface="+mn-ea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334DD9A8-C097-5658-7AE1-BB3A5964FACD}"/>
              </a:ext>
            </a:extLst>
          </p:cNvPr>
          <p:cNvSpPr txBox="1"/>
          <p:nvPr/>
        </p:nvSpPr>
        <p:spPr>
          <a:xfrm>
            <a:off x="7156955" y="2070326"/>
            <a:ext cx="3655516" cy="333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b="1" dirty="0">
                <a:latin typeface="+mn-ea"/>
                <a:ea typeface="+mn-ea"/>
              </a:rPr>
              <a:t>플레이어</a:t>
            </a:r>
            <a:endParaRPr lang="en-US" altLang="ko-KR" sz="12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9385005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 altLang="en-US" dirty="0"/>
              <a:t>거리</a:t>
            </a:r>
          </a:p>
        </p:txBody>
      </p:sp>
      <p:grpSp>
        <p:nvGrpSpPr>
          <p:cNvPr id="119" name="Google Shape;119;p3"/>
          <p:cNvGrpSpPr/>
          <p:nvPr/>
        </p:nvGrpSpPr>
        <p:grpSpPr>
          <a:xfrm>
            <a:off x="358525" y="1486615"/>
            <a:ext cx="11632320" cy="5017829"/>
            <a:chOff x="358525" y="1486615"/>
            <a:chExt cx="11632320" cy="5017829"/>
          </a:xfrm>
        </p:grpSpPr>
        <p:cxnSp>
          <p:nvCxnSpPr>
            <p:cNvPr id="120" name="Google Shape;120;p3"/>
            <p:cNvCxnSpPr/>
            <p:nvPr/>
          </p:nvCxnSpPr>
          <p:spPr>
            <a:xfrm>
              <a:off x="609600" y="1510747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1" name="Google Shape;121;p3"/>
            <p:cNvCxnSpPr/>
            <p:nvPr/>
          </p:nvCxnSpPr>
          <p:spPr>
            <a:xfrm>
              <a:off x="609600" y="6480312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2" name="Google Shape;122;p3"/>
            <p:cNvCxnSpPr/>
            <p:nvPr/>
          </p:nvCxnSpPr>
          <p:spPr>
            <a:xfrm>
              <a:off x="3843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3" name="Google Shape;123;p3"/>
            <p:cNvCxnSpPr/>
            <p:nvPr/>
          </p:nvCxnSpPr>
          <p:spPr>
            <a:xfrm>
              <a:off x="119667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24" name="Google Shape;124;p3"/>
            <p:cNvSpPr/>
            <p:nvPr/>
          </p:nvSpPr>
          <p:spPr>
            <a:xfrm rot="10800000" flipH="1">
              <a:off x="11942581" y="6456180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25" name="Google Shape;125;p3"/>
            <p:cNvSpPr/>
            <p:nvPr/>
          </p:nvSpPr>
          <p:spPr>
            <a:xfrm rot="10800000" flipH="1">
              <a:off x="358525" y="1486615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3</a:t>
            </a:fld>
            <a:endParaRPr lang="ko-KR" altLang="en-US"/>
          </a:p>
        </p:txBody>
      </p:sp>
      <p:cxnSp>
        <p:nvCxnSpPr>
          <p:cNvPr id="56" name="Google Shape;97;p2">
            <a:extLst>
              <a:ext uri="{FF2B5EF4-FFF2-40B4-BE49-F238E27FC236}">
                <a16:creationId xmlns:a16="http://schemas.microsoft.com/office/drawing/2014/main" id="{62588F5F-EF44-4D87-B105-53BCC0462955}"/>
              </a:ext>
            </a:extLst>
          </p:cNvPr>
          <p:cNvCxnSpPr>
            <a:cxnSpLocks/>
          </p:cNvCxnSpPr>
          <p:nvPr/>
        </p:nvCxnSpPr>
        <p:spPr>
          <a:xfrm>
            <a:off x="8488219" y="1534879"/>
            <a:ext cx="0" cy="4945433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CC75C9D9-15F2-4CB0-A798-8F3CE0486109}"/>
              </a:ext>
            </a:extLst>
          </p:cNvPr>
          <p:cNvSpPr txBox="1"/>
          <p:nvPr/>
        </p:nvSpPr>
        <p:spPr>
          <a:xfrm>
            <a:off x="8510695" y="1534879"/>
            <a:ext cx="3655516" cy="33806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b="1" dirty="0">
                <a:latin typeface="+mn-ea"/>
                <a:ea typeface="+mn-ea"/>
              </a:rPr>
              <a:t>거리</a:t>
            </a:r>
            <a:r>
              <a:rPr lang="en-US" altLang="ko-KR" sz="1200" b="1" dirty="0">
                <a:latin typeface="+mn-ea"/>
                <a:ea typeface="+mn-ea"/>
              </a:rPr>
              <a:t>”</a:t>
            </a:r>
            <a:r>
              <a:rPr lang="en-US" altLang="ko-KR" sz="1200" b="1" dirty="0" err="1">
                <a:latin typeface="+mn-ea"/>
                <a:ea typeface="+mn-ea"/>
              </a:rPr>
              <a:t>SkillDistance</a:t>
            </a:r>
            <a:r>
              <a:rPr lang="en-US" altLang="ko-KR" sz="1200" b="1" dirty="0">
                <a:latin typeface="+mn-ea"/>
                <a:ea typeface="+mn-ea"/>
              </a:rPr>
              <a:t>”</a:t>
            </a:r>
            <a:r>
              <a:rPr lang="ko-KR" altLang="en-US" sz="1200" b="1" dirty="0">
                <a:latin typeface="+mn-ea"/>
                <a:ea typeface="+mn-ea"/>
              </a:rPr>
              <a:t>는 다음과 같다</a:t>
            </a:r>
            <a:r>
              <a:rPr lang="en-US" altLang="ko-KR" sz="1200" b="1" dirty="0">
                <a:latin typeface="+mn-ea"/>
                <a:ea typeface="+mn-ea"/>
              </a:rPr>
              <a:t>.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+mn-ea"/>
                <a:ea typeface="+mn-ea"/>
              </a:rPr>
              <a:t>거리는 대상자는 선택하기 위한 용도이다</a:t>
            </a:r>
            <a:r>
              <a:rPr lang="en-US" altLang="ko-KR" sz="1200" dirty="0">
                <a:latin typeface="+mn-ea"/>
                <a:ea typeface="+mn-ea"/>
              </a:rPr>
              <a:t>.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dirty="0">
              <a:latin typeface="+mn-ea"/>
              <a:ea typeface="+mn-ea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+mn-ea"/>
                <a:ea typeface="+mn-ea"/>
              </a:rPr>
              <a:t>거리가 </a:t>
            </a:r>
            <a:r>
              <a:rPr lang="en-US" altLang="ko-KR" sz="1200" dirty="0">
                <a:latin typeface="+mn-ea"/>
                <a:ea typeface="+mn-ea"/>
              </a:rPr>
              <a:t>0</a:t>
            </a:r>
            <a:r>
              <a:rPr lang="ko-KR" altLang="en-US" sz="1200" dirty="0">
                <a:latin typeface="+mn-ea"/>
                <a:ea typeface="+mn-ea"/>
              </a:rPr>
              <a:t>일 경우 </a:t>
            </a:r>
            <a:r>
              <a:rPr lang="ko-KR" altLang="en-US" sz="1200" dirty="0" err="1">
                <a:latin typeface="+mn-ea"/>
                <a:ea typeface="+mn-ea"/>
              </a:rPr>
              <a:t>시전자</a:t>
            </a:r>
            <a:r>
              <a:rPr lang="ko-KR" altLang="en-US" sz="1200" dirty="0">
                <a:latin typeface="+mn-ea"/>
                <a:ea typeface="+mn-ea"/>
              </a:rPr>
              <a:t> 본인을 표시한다</a:t>
            </a:r>
            <a:r>
              <a:rPr lang="en-US" altLang="ko-KR" sz="1200" dirty="0">
                <a:latin typeface="+mn-ea"/>
                <a:ea typeface="+mn-ea"/>
              </a:rPr>
              <a:t>.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+mn-ea"/>
                <a:ea typeface="+mn-ea"/>
              </a:rPr>
              <a:t>좌측의 이미지 기준으로 </a:t>
            </a:r>
            <a:br>
              <a:rPr lang="en-US" altLang="ko-KR" sz="1200" dirty="0">
                <a:latin typeface="+mn-ea"/>
                <a:ea typeface="+mn-ea"/>
              </a:rPr>
            </a:br>
            <a:r>
              <a:rPr lang="ko-KR" altLang="en-US" sz="1200" dirty="0">
                <a:latin typeface="+mn-ea"/>
                <a:ea typeface="+mn-ea"/>
              </a:rPr>
              <a:t>주황색 </a:t>
            </a:r>
            <a:r>
              <a:rPr lang="en-US" altLang="ko-KR" sz="1200" dirty="0">
                <a:latin typeface="+mn-ea"/>
                <a:ea typeface="+mn-ea"/>
              </a:rPr>
              <a:t>== “</a:t>
            </a:r>
            <a:r>
              <a:rPr lang="en-US" altLang="ko-KR" sz="1200" dirty="0" err="1">
                <a:latin typeface="+mn-ea"/>
                <a:ea typeface="+mn-ea"/>
              </a:rPr>
              <a:t>SkillDistance</a:t>
            </a:r>
            <a:r>
              <a:rPr lang="en-US" altLang="ko-KR" sz="1200" dirty="0">
                <a:latin typeface="+mn-ea"/>
                <a:ea typeface="+mn-ea"/>
              </a:rPr>
              <a:t> = 1”</a:t>
            </a:r>
            <a:br>
              <a:rPr lang="en-US" altLang="ko-KR" sz="1200" dirty="0">
                <a:latin typeface="+mn-ea"/>
                <a:ea typeface="+mn-ea"/>
              </a:rPr>
            </a:br>
            <a:r>
              <a:rPr lang="ko-KR" altLang="en-US" sz="1200" dirty="0" err="1">
                <a:latin typeface="+mn-ea"/>
                <a:ea typeface="+mn-ea"/>
              </a:rPr>
              <a:t>파랑색</a:t>
            </a:r>
            <a:r>
              <a:rPr lang="ko-KR" altLang="en-US" sz="1200" dirty="0">
                <a:latin typeface="+mn-ea"/>
                <a:ea typeface="+mn-ea"/>
              </a:rPr>
              <a:t> </a:t>
            </a:r>
            <a:r>
              <a:rPr lang="en-US" altLang="ko-KR" sz="1200" dirty="0">
                <a:latin typeface="+mn-ea"/>
                <a:ea typeface="+mn-ea"/>
              </a:rPr>
              <a:t>== “</a:t>
            </a:r>
            <a:r>
              <a:rPr lang="en-US" altLang="ko-KR" sz="1200" dirty="0" err="1">
                <a:latin typeface="+mn-ea"/>
                <a:ea typeface="+mn-ea"/>
              </a:rPr>
              <a:t>SkillDistance</a:t>
            </a:r>
            <a:r>
              <a:rPr lang="en-US" altLang="ko-KR" sz="1200" dirty="0">
                <a:latin typeface="+mn-ea"/>
                <a:ea typeface="+mn-ea"/>
              </a:rPr>
              <a:t> = 2”</a:t>
            </a:r>
            <a:br>
              <a:rPr lang="en-US" altLang="ko-KR" sz="1200" dirty="0">
                <a:latin typeface="+mn-ea"/>
                <a:ea typeface="+mn-ea"/>
              </a:rPr>
            </a:br>
            <a:r>
              <a:rPr lang="ko-KR" altLang="en-US" sz="1200" dirty="0">
                <a:latin typeface="+mn-ea"/>
                <a:ea typeface="+mn-ea"/>
              </a:rPr>
              <a:t>하늘색 </a:t>
            </a:r>
            <a:r>
              <a:rPr lang="en-US" altLang="ko-KR" sz="1200" dirty="0">
                <a:latin typeface="+mn-ea"/>
                <a:ea typeface="+mn-ea"/>
              </a:rPr>
              <a:t>== “</a:t>
            </a:r>
            <a:r>
              <a:rPr lang="en-US" altLang="ko-KR" sz="1200" dirty="0" err="1">
                <a:latin typeface="+mn-ea"/>
                <a:ea typeface="+mn-ea"/>
              </a:rPr>
              <a:t>SkillDistance</a:t>
            </a:r>
            <a:r>
              <a:rPr lang="en-US" altLang="ko-KR" sz="1200" dirty="0">
                <a:latin typeface="+mn-ea"/>
                <a:ea typeface="+mn-ea"/>
              </a:rPr>
              <a:t> = 3”</a:t>
            </a:r>
            <a:br>
              <a:rPr lang="en-US" altLang="ko-KR" sz="1200" dirty="0">
                <a:latin typeface="+mn-ea"/>
                <a:ea typeface="+mn-ea"/>
              </a:rPr>
            </a:br>
            <a:r>
              <a:rPr lang="ko-KR" altLang="en-US" sz="1200" dirty="0">
                <a:latin typeface="+mn-ea"/>
                <a:ea typeface="+mn-ea"/>
              </a:rPr>
              <a:t>의 안에 있는 </a:t>
            </a:r>
            <a:r>
              <a:rPr lang="en-US" altLang="ko-KR" sz="1200" dirty="0">
                <a:latin typeface="+mn-ea"/>
                <a:ea typeface="+mn-ea"/>
              </a:rPr>
              <a:t>“</a:t>
            </a:r>
            <a:r>
              <a:rPr lang="en-US" altLang="ko-KR" sz="1200" dirty="0" err="1">
                <a:latin typeface="+mn-ea"/>
                <a:ea typeface="+mn-ea"/>
              </a:rPr>
              <a:t>TargetType</a:t>
            </a:r>
            <a:r>
              <a:rPr lang="en-US" altLang="ko-KR" sz="1200" dirty="0">
                <a:latin typeface="+mn-ea"/>
                <a:ea typeface="+mn-ea"/>
              </a:rPr>
              <a:t>”</a:t>
            </a:r>
            <a:r>
              <a:rPr lang="ko-KR" altLang="en-US" sz="1200" dirty="0">
                <a:latin typeface="+mn-ea"/>
                <a:ea typeface="+mn-ea"/>
              </a:rPr>
              <a:t>의 대상을 찾는다</a:t>
            </a:r>
            <a:r>
              <a:rPr lang="en-US" altLang="ko-KR" sz="1200" dirty="0">
                <a:latin typeface="+mn-ea"/>
                <a:ea typeface="+mn-ea"/>
              </a:rPr>
              <a:t>.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200" dirty="0">
              <a:latin typeface="+mn-ea"/>
              <a:ea typeface="+mn-ea"/>
            </a:endParaRP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latin typeface="+mn-ea"/>
                <a:ea typeface="+mn-ea"/>
              </a:rPr>
              <a:t>동일하게 범위</a:t>
            </a:r>
            <a:r>
              <a:rPr lang="en-US" altLang="ko-KR" sz="1200" b="1" dirty="0">
                <a:latin typeface="+mn-ea"/>
                <a:ea typeface="+mn-ea"/>
              </a:rPr>
              <a:t>”</a:t>
            </a:r>
            <a:r>
              <a:rPr lang="en-US" altLang="ko-KR" sz="1200" b="1" dirty="0" err="1">
                <a:latin typeface="+mn-ea"/>
                <a:ea typeface="+mn-ea"/>
              </a:rPr>
              <a:t>SkillRange</a:t>
            </a:r>
            <a:r>
              <a:rPr lang="en-US" altLang="ko-KR" sz="1200" b="1" dirty="0">
                <a:latin typeface="+mn-ea"/>
                <a:ea typeface="+mn-ea"/>
              </a:rPr>
              <a:t>”</a:t>
            </a:r>
            <a:r>
              <a:rPr lang="ko-KR" altLang="en-US" sz="1200" b="1" dirty="0">
                <a:latin typeface="+mn-ea"/>
                <a:ea typeface="+mn-ea"/>
              </a:rPr>
              <a:t>도 적용한다</a:t>
            </a:r>
            <a:r>
              <a:rPr lang="en-US" altLang="ko-KR" sz="1200" b="1" dirty="0">
                <a:latin typeface="+mn-ea"/>
                <a:ea typeface="+mn-ea"/>
              </a:rPr>
              <a:t>.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+mn-ea"/>
                <a:ea typeface="+mn-ea"/>
              </a:rPr>
              <a:t>단 범위는 범위의 적을 대상으로 한다</a:t>
            </a:r>
            <a:r>
              <a:rPr lang="en-US" altLang="ko-KR" sz="1200" dirty="0">
                <a:latin typeface="+mn-ea"/>
                <a:ea typeface="+mn-ea"/>
              </a:rPr>
              <a:t>.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0D22671-0346-8061-977F-E9E49F1B9942}"/>
              </a:ext>
            </a:extLst>
          </p:cNvPr>
          <p:cNvGrpSpPr/>
          <p:nvPr/>
        </p:nvGrpSpPr>
        <p:grpSpPr>
          <a:xfrm>
            <a:off x="1101666" y="2310039"/>
            <a:ext cx="6647209" cy="3704745"/>
            <a:chOff x="1101666" y="2310039"/>
            <a:chExt cx="6647209" cy="3704745"/>
          </a:xfrm>
        </p:grpSpPr>
        <p:sp>
          <p:nvSpPr>
            <p:cNvPr id="50" name="Google Shape;225;p5">
              <a:extLst>
                <a:ext uri="{FF2B5EF4-FFF2-40B4-BE49-F238E27FC236}">
                  <a16:creationId xmlns:a16="http://schemas.microsoft.com/office/drawing/2014/main" id="{939543F8-15C7-4912-B7FA-3A69AD66E22B}"/>
                </a:ext>
              </a:extLst>
            </p:cNvPr>
            <p:cNvSpPr/>
            <p:nvPr/>
          </p:nvSpPr>
          <p:spPr>
            <a:xfrm rot="16200000">
              <a:off x="1165249" y="2250313"/>
              <a:ext cx="849309" cy="968761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FBE4D4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51" name="Google Shape;226;p5">
              <a:extLst>
                <a:ext uri="{FF2B5EF4-FFF2-40B4-BE49-F238E27FC236}">
                  <a16:creationId xmlns:a16="http://schemas.microsoft.com/office/drawing/2014/main" id="{3B1A3F6D-922F-40B8-9D11-7041D88704AA}"/>
                </a:ext>
              </a:extLst>
            </p:cNvPr>
            <p:cNvSpPr/>
            <p:nvPr/>
          </p:nvSpPr>
          <p:spPr>
            <a:xfrm rot="16200000">
              <a:off x="2195963" y="2250313"/>
              <a:ext cx="849309" cy="968761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D2DEEF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52" name="Google Shape;227;p5">
              <a:extLst>
                <a:ext uri="{FF2B5EF4-FFF2-40B4-BE49-F238E27FC236}">
                  <a16:creationId xmlns:a16="http://schemas.microsoft.com/office/drawing/2014/main" id="{F279AED2-7D9F-4F8A-A80B-4BAFD93EC53F}"/>
                </a:ext>
              </a:extLst>
            </p:cNvPr>
            <p:cNvSpPr/>
            <p:nvPr/>
          </p:nvSpPr>
          <p:spPr>
            <a:xfrm rot="16200000">
              <a:off x="3226675" y="2250313"/>
              <a:ext cx="849309" cy="968761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D2DEEF"/>
            </a:solidFill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29;p5">
              <a:extLst>
                <a:ext uri="{FF2B5EF4-FFF2-40B4-BE49-F238E27FC236}">
                  <a16:creationId xmlns:a16="http://schemas.microsoft.com/office/drawing/2014/main" id="{ABB137C5-5468-49E6-B59E-B73543740219}"/>
                </a:ext>
              </a:extLst>
            </p:cNvPr>
            <p:cNvSpPr/>
            <p:nvPr/>
          </p:nvSpPr>
          <p:spPr>
            <a:xfrm rot="16200000">
              <a:off x="4257389" y="2250313"/>
              <a:ext cx="849309" cy="968761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D2DEEF"/>
            </a:solidFill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31;p5">
              <a:extLst>
                <a:ext uri="{FF2B5EF4-FFF2-40B4-BE49-F238E27FC236}">
                  <a16:creationId xmlns:a16="http://schemas.microsoft.com/office/drawing/2014/main" id="{2B7C9FF9-3904-40CF-9A81-5B5AD8B75380}"/>
                </a:ext>
              </a:extLst>
            </p:cNvPr>
            <p:cNvSpPr/>
            <p:nvPr/>
          </p:nvSpPr>
          <p:spPr>
            <a:xfrm rot="16200000">
              <a:off x="5288101" y="2250313"/>
              <a:ext cx="849309" cy="968761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FBE4D4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58" name="Google Shape;232;p5">
              <a:extLst>
                <a:ext uri="{FF2B5EF4-FFF2-40B4-BE49-F238E27FC236}">
                  <a16:creationId xmlns:a16="http://schemas.microsoft.com/office/drawing/2014/main" id="{0475544F-CEE4-4470-A6A4-6D0BECB04716}"/>
                </a:ext>
              </a:extLst>
            </p:cNvPr>
            <p:cNvSpPr/>
            <p:nvPr/>
          </p:nvSpPr>
          <p:spPr>
            <a:xfrm rot="16200000">
              <a:off x="6318815" y="2250312"/>
              <a:ext cx="849308" cy="968761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FBE4D4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2" name="Google Shape;234;p5">
              <a:extLst>
                <a:ext uri="{FF2B5EF4-FFF2-40B4-BE49-F238E27FC236}">
                  <a16:creationId xmlns:a16="http://schemas.microsoft.com/office/drawing/2014/main" id="{EEAC6096-7A42-4CF6-AFFE-F154B2D22863}"/>
                </a:ext>
              </a:extLst>
            </p:cNvPr>
            <p:cNvSpPr/>
            <p:nvPr/>
          </p:nvSpPr>
          <p:spPr>
            <a:xfrm rot="16200000">
              <a:off x="1686276" y="2971397"/>
              <a:ext cx="849308" cy="96876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D2DEEF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3" name="Google Shape;235;p5">
              <a:extLst>
                <a:ext uri="{FF2B5EF4-FFF2-40B4-BE49-F238E27FC236}">
                  <a16:creationId xmlns:a16="http://schemas.microsoft.com/office/drawing/2014/main" id="{B75559D3-14F5-49CE-B80E-FB7DDD01A0CD}"/>
                </a:ext>
              </a:extLst>
            </p:cNvPr>
            <p:cNvSpPr/>
            <p:nvPr/>
          </p:nvSpPr>
          <p:spPr>
            <a:xfrm rot="16200000">
              <a:off x="2716989" y="2971397"/>
              <a:ext cx="849308" cy="96876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5B9BD5"/>
            </a:solidFill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37;p5">
              <a:extLst>
                <a:ext uri="{FF2B5EF4-FFF2-40B4-BE49-F238E27FC236}">
                  <a16:creationId xmlns:a16="http://schemas.microsoft.com/office/drawing/2014/main" id="{ECB5F8CA-B006-4CBC-8C33-4835E74EA08C}"/>
                </a:ext>
              </a:extLst>
            </p:cNvPr>
            <p:cNvSpPr/>
            <p:nvPr/>
          </p:nvSpPr>
          <p:spPr>
            <a:xfrm rot="16200000">
              <a:off x="3747702" y="2971397"/>
              <a:ext cx="849308" cy="96876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5B9BD5"/>
            </a:solidFill>
            <a:ln w="12700" cap="flat" cmpd="sng">
              <a:solidFill>
                <a:schemeClr val="tx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6" name="Google Shape;238;p5">
              <a:extLst>
                <a:ext uri="{FF2B5EF4-FFF2-40B4-BE49-F238E27FC236}">
                  <a16:creationId xmlns:a16="http://schemas.microsoft.com/office/drawing/2014/main" id="{28630FEE-0004-4085-A019-10A211245A67}"/>
                </a:ext>
              </a:extLst>
            </p:cNvPr>
            <p:cNvSpPr/>
            <p:nvPr/>
          </p:nvSpPr>
          <p:spPr>
            <a:xfrm rot="16200000">
              <a:off x="4778415" y="2971397"/>
              <a:ext cx="849308" cy="96876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D2DEEF"/>
            </a:solidFill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" name="Google Shape;240;p5">
              <a:extLst>
                <a:ext uri="{FF2B5EF4-FFF2-40B4-BE49-F238E27FC236}">
                  <a16:creationId xmlns:a16="http://schemas.microsoft.com/office/drawing/2014/main" id="{C07CBEFF-AC23-48EE-9AAC-1FA1D8A06680}"/>
                </a:ext>
              </a:extLst>
            </p:cNvPr>
            <p:cNvSpPr/>
            <p:nvPr/>
          </p:nvSpPr>
          <p:spPr>
            <a:xfrm rot="16200000">
              <a:off x="5809128" y="2971397"/>
              <a:ext cx="849308" cy="96876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FBE4D4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9" name="Google Shape;241;p5">
              <a:extLst>
                <a:ext uri="{FF2B5EF4-FFF2-40B4-BE49-F238E27FC236}">
                  <a16:creationId xmlns:a16="http://schemas.microsoft.com/office/drawing/2014/main" id="{7B5E2799-9016-421C-90B2-8F7868573E65}"/>
                </a:ext>
              </a:extLst>
            </p:cNvPr>
            <p:cNvSpPr/>
            <p:nvPr/>
          </p:nvSpPr>
          <p:spPr>
            <a:xfrm rot="16200000">
              <a:off x="6839841" y="2971397"/>
              <a:ext cx="849308" cy="96876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FBE4D4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2" name="Google Shape;244;p5">
              <a:extLst>
                <a:ext uri="{FF2B5EF4-FFF2-40B4-BE49-F238E27FC236}">
                  <a16:creationId xmlns:a16="http://schemas.microsoft.com/office/drawing/2014/main" id="{DDF56EF9-DF75-4F42-ABE9-769413AE8D65}"/>
                </a:ext>
              </a:extLst>
            </p:cNvPr>
            <p:cNvSpPr/>
            <p:nvPr/>
          </p:nvSpPr>
          <p:spPr>
            <a:xfrm rot="16200000">
              <a:off x="1161393" y="3684784"/>
              <a:ext cx="849305" cy="96876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D2DEEF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3" name="Google Shape;245;p5">
              <a:extLst>
                <a:ext uri="{FF2B5EF4-FFF2-40B4-BE49-F238E27FC236}">
                  <a16:creationId xmlns:a16="http://schemas.microsoft.com/office/drawing/2014/main" id="{30F9EBDA-7D12-4358-BAA3-2AF5D9245942}"/>
                </a:ext>
              </a:extLst>
            </p:cNvPr>
            <p:cNvSpPr/>
            <p:nvPr/>
          </p:nvSpPr>
          <p:spPr>
            <a:xfrm rot="16200000">
              <a:off x="2192107" y="3684784"/>
              <a:ext cx="849305" cy="96876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5B9BD5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4" name="Google Shape;246;p5">
              <a:extLst>
                <a:ext uri="{FF2B5EF4-FFF2-40B4-BE49-F238E27FC236}">
                  <a16:creationId xmlns:a16="http://schemas.microsoft.com/office/drawing/2014/main" id="{2A2D70C6-90B9-4CB4-BA29-CAC6D31397A5}"/>
                </a:ext>
              </a:extLst>
            </p:cNvPr>
            <p:cNvSpPr/>
            <p:nvPr/>
          </p:nvSpPr>
          <p:spPr>
            <a:xfrm rot="16200000">
              <a:off x="3222821" y="3684784"/>
              <a:ext cx="849305" cy="96876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48;p5">
              <a:extLst>
                <a:ext uri="{FF2B5EF4-FFF2-40B4-BE49-F238E27FC236}">
                  <a16:creationId xmlns:a16="http://schemas.microsoft.com/office/drawing/2014/main" id="{7F5CFE63-EF5B-4071-8429-2AAB6B8B7581}"/>
                </a:ext>
              </a:extLst>
            </p:cNvPr>
            <p:cNvSpPr/>
            <p:nvPr/>
          </p:nvSpPr>
          <p:spPr>
            <a:xfrm rot="16200000">
              <a:off x="4253532" y="3684784"/>
              <a:ext cx="849305" cy="96876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5B9BD5"/>
            </a:solidFill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" name="Google Shape;250;p5">
              <a:extLst>
                <a:ext uri="{FF2B5EF4-FFF2-40B4-BE49-F238E27FC236}">
                  <a16:creationId xmlns:a16="http://schemas.microsoft.com/office/drawing/2014/main" id="{E6FE6F3F-4FA4-4563-A3E1-C0F66B51DE60}"/>
                </a:ext>
              </a:extLst>
            </p:cNvPr>
            <p:cNvSpPr/>
            <p:nvPr/>
          </p:nvSpPr>
          <p:spPr>
            <a:xfrm rot="16200000">
              <a:off x="5284248" y="3684783"/>
              <a:ext cx="849305" cy="96876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D2DEEF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9" name="Google Shape;251;p5">
              <a:extLst>
                <a:ext uri="{FF2B5EF4-FFF2-40B4-BE49-F238E27FC236}">
                  <a16:creationId xmlns:a16="http://schemas.microsoft.com/office/drawing/2014/main" id="{20779659-A168-40EB-B881-47EB493F0382}"/>
                </a:ext>
              </a:extLst>
            </p:cNvPr>
            <p:cNvSpPr/>
            <p:nvPr/>
          </p:nvSpPr>
          <p:spPr>
            <a:xfrm rot="16200000">
              <a:off x="6314959" y="3684785"/>
              <a:ext cx="849307" cy="96876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FBE4D4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5" name="Google Shape;253;p5">
              <a:extLst>
                <a:ext uri="{FF2B5EF4-FFF2-40B4-BE49-F238E27FC236}">
                  <a16:creationId xmlns:a16="http://schemas.microsoft.com/office/drawing/2014/main" id="{80894CCC-4639-4059-B4EA-49BB60527D29}"/>
                </a:ext>
              </a:extLst>
            </p:cNvPr>
            <p:cNvSpPr/>
            <p:nvPr/>
          </p:nvSpPr>
          <p:spPr>
            <a:xfrm rot="16200000">
              <a:off x="1682423" y="4386734"/>
              <a:ext cx="849307" cy="96876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D2DEEF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6" name="Google Shape;254;p5">
              <a:extLst>
                <a:ext uri="{FF2B5EF4-FFF2-40B4-BE49-F238E27FC236}">
                  <a16:creationId xmlns:a16="http://schemas.microsoft.com/office/drawing/2014/main" id="{CC6BE0D9-0F7E-4CEE-8ADE-641A2B8BA585}"/>
                </a:ext>
              </a:extLst>
            </p:cNvPr>
            <p:cNvSpPr/>
            <p:nvPr/>
          </p:nvSpPr>
          <p:spPr>
            <a:xfrm rot="16200000">
              <a:off x="2713135" y="4386733"/>
              <a:ext cx="849305" cy="96876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5B9BD5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7" name="Google Shape;255;p5">
              <a:extLst>
                <a:ext uri="{FF2B5EF4-FFF2-40B4-BE49-F238E27FC236}">
                  <a16:creationId xmlns:a16="http://schemas.microsoft.com/office/drawing/2014/main" id="{EB5807E3-0DBA-49E7-B0E7-3CDFF428FAA4}"/>
                </a:ext>
              </a:extLst>
            </p:cNvPr>
            <p:cNvSpPr/>
            <p:nvPr/>
          </p:nvSpPr>
          <p:spPr>
            <a:xfrm rot="16200000">
              <a:off x="3743848" y="4386733"/>
              <a:ext cx="849305" cy="96876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5B9BD5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8" name="Google Shape;256;p5">
              <a:extLst>
                <a:ext uri="{FF2B5EF4-FFF2-40B4-BE49-F238E27FC236}">
                  <a16:creationId xmlns:a16="http://schemas.microsoft.com/office/drawing/2014/main" id="{FBF41069-FFCA-4875-9ED6-AEDBE7ABBE22}"/>
                </a:ext>
              </a:extLst>
            </p:cNvPr>
            <p:cNvSpPr/>
            <p:nvPr/>
          </p:nvSpPr>
          <p:spPr>
            <a:xfrm rot="16200000">
              <a:off x="4774559" y="4386733"/>
              <a:ext cx="849305" cy="96876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D2DEEF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9" name="Google Shape;257;p5">
              <a:extLst>
                <a:ext uri="{FF2B5EF4-FFF2-40B4-BE49-F238E27FC236}">
                  <a16:creationId xmlns:a16="http://schemas.microsoft.com/office/drawing/2014/main" id="{68722AA1-70B6-4111-93A8-1DAFEE187FA1}"/>
                </a:ext>
              </a:extLst>
            </p:cNvPr>
            <p:cNvSpPr/>
            <p:nvPr/>
          </p:nvSpPr>
          <p:spPr>
            <a:xfrm rot="16200000">
              <a:off x="5805273" y="4386733"/>
              <a:ext cx="849305" cy="96876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FBE4D4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0" name="Google Shape;258;p5">
              <a:extLst>
                <a:ext uri="{FF2B5EF4-FFF2-40B4-BE49-F238E27FC236}">
                  <a16:creationId xmlns:a16="http://schemas.microsoft.com/office/drawing/2014/main" id="{273B0725-298A-4328-8FB2-7C06B4A8DE32}"/>
                </a:ext>
              </a:extLst>
            </p:cNvPr>
            <p:cNvSpPr/>
            <p:nvPr/>
          </p:nvSpPr>
          <p:spPr>
            <a:xfrm rot="16200000">
              <a:off x="6835985" y="4386733"/>
              <a:ext cx="849305" cy="96876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FBE4D4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7" name="Google Shape;260;p5">
              <a:extLst>
                <a:ext uri="{FF2B5EF4-FFF2-40B4-BE49-F238E27FC236}">
                  <a16:creationId xmlns:a16="http://schemas.microsoft.com/office/drawing/2014/main" id="{B7E111D1-6830-459B-A81F-B6AFB22A6947}"/>
                </a:ext>
              </a:extLst>
            </p:cNvPr>
            <p:cNvSpPr/>
            <p:nvPr/>
          </p:nvSpPr>
          <p:spPr>
            <a:xfrm rot="16200000">
              <a:off x="1161395" y="5105746"/>
              <a:ext cx="849305" cy="968761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FBE4D4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8" name="Google Shape;261;p5">
              <a:extLst>
                <a:ext uri="{FF2B5EF4-FFF2-40B4-BE49-F238E27FC236}">
                  <a16:creationId xmlns:a16="http://schemas.microsoft.com/office/drawing/2014/main" id="{61F1BC2B-3B20-47C6-9DB3-C5B66EBB280E}"/>
                </a:ext>
              </a:extLst>
            </p:cNvPr>
            <p:cNvSpPr/>
            <p:nvPr/>
          </p:nvSpPr>
          <p:spPr>
            <a:xfrm rot="16200000">
              <a:off x="2192105" y="5105746"/>
              <a:ext cx="849305" cy="968761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D2DEEF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9" name="Google Shape;262;p5">
              <a:extLst>
                <a:ext uri="{FF2B5EF4-FFF2-40B4-BE49-F238E27FC236}">
                  <a16:creationId xmlns:a16="http://schemas.microsoft.com/office/drawing/2014/main" id="{6C8ADEF5-0DDB-4F87-AD66-3EF3CA8FEE94}"/>
                </a:ext>
              </a:extLst>
            </p:cNvPr>
            <p:cNvSpPr/>
            <p:nvPr/>
          </p:nvSpPr>
          <p:spPr>
            <a:xfrm rot="16200000">
              <a:off x="3222823" y="5105746"/>
              <a:ext cx="849305" cy="968761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D2DEEF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0" name="Google Shape;263;p5">
              <a:extLst>
                <a:ext uri="{FF2B5EF4-FFF2-40B4-BE49-F238E27FC236}">
                  <a16:creationId xmlns:a16="http://schemas.microsoft.com/office/drawing/2014/main" id="{449C1977-56DF-468A-998F-5D476388D0F9}"/>
                </a:ext>
              </a:extLst>
            </p:cNvPr>
            <p:cNvSpPr/>
            <p:nvPr/>
          </p:nvSpPr>
          <p:spPr>
            <a:xfrm rot="16200000">
              <a:off x="4253536" y="5105750"/>
              <a:ext cx="849306" cy="968761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D2DEEF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1" name="Google Shape;264;p5">
              <a:extLst>
                <a:ext uri="{FF2B5EF4-FFF2-40B4-BE49-F238E27FC236}">
                  <a16:creationId xmlns:a16="http://schemas.microsoft.com/office/drawing/2014/main" id="{E2C3AB1E-C611-467F-A3D7-971382FA9B13}"/>
                </a:ext>
              </a:extLst>
            </p:cNvPr>
            <p:cNvSpPr/>
            <p:nvPr/>
          </p:nvSpPr>
          <p:spPr>
            <a:xfrm rot="16200000">
              <a:off x="5284248" y="5105746"/>
              <a:ext cx="849306" cy="968761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FBE4D4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2" name="Google Shape;265;p5">
              <a:extLst>
                <a:ext uri="{FF2B5EF4-FFF2-40B4-BE49-F238E27FC236}">
                  <a16:creationId xmlns:a16="http://schemas.microsoft.com/office/drawing/2014/main" id="{73136191-6D72-4D07-8315-AA8294F0441A}"/>
                </a:ext>
              </a:extLst>
            </p:cNvPr>
            <p:cNvSpPr/>
            <p:nvPr/>
          </p:nvSpPr>
          <p:spPr>
            <a:xfrm rot="16200000">
              <a:off x="6314960" y="5105747"/>
              <a:ext cx="849307" cy="968761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FBE4D4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pic>
        <p:nvPicPr>
          <p:cNvPr id="62" name="그림 61">
            <a:extLst>
              <a:ext uri="{FF2B5EF4-FFF2-40B4-BE49-F238E27FC236}">
                <a16:creationId xmlns:a16="http://schemas.microsoft.com/office/drawing/2014/main" id="{B6CF988E-0FDC-45AC-AE29-A91246C62D7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3103" y="3404580"/>
            <a:ext cx="960931" cy="960931"/>
          </a:xfrm>
          <a:prstGeom prst="rect">
            <a:avLst/>
          </a:prstGeom>
        </p:spPr>
      </p:pic>
      <p:sp>
        <p:nvSpPr>
          <p:cNvPr id="3" name="타원 2">
            <a:extLst>
              <a:ext uri="{FF2B5EF4-FFF2-40B4-BE49-F238E27FC236}">
                <a16:creationId xmlns:a16="http://schemas.microsoft.com/office/drawing/2014/main" id="{924B4F2D-AF25-9B80-5815-D1DDA835911C}"/>
              </a:ext>
            </a:extLst>
          </p:cNvPr>
          <p:cNvSpPr/>
          <p:nvPr/>
        </p:nvSpPr>
        <p:spPr>
          <a:xfrm>
            <a:off x="5587587" y="3893666"/>
            <a:ext cx="278680" cy="426125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64" name="타원 63">
            <a:extLst>
              <a:ext uri="{FF2B5EF4-FFF2-40B4-BE49-F238E27FC236}">
                <a16:creationId xmlns:a16="http://schemas.microsoft.com/office/drawing/2014/main" id="{F623653E-FC2D-29B3-0587-CFCEFC6E0612}"/>
              </a:ext>
            </a:extLst>
          </p:cNvPr>
          <p:cNvSpPr/>
          <p:nvPr/>
        </p:nvSpPr>
        <p:spPr>
          <a:xfrm>
            <a:off x="2982719" y="4674766"/>
            <a:ext cx="278680" cy="426125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65" name="타원 64">
            <a:extLst>
              <a:ext uri="{FF2B5EF4-FFF2-40B4-BE49-F238E27FC236}">
                <a16:creationId xmlns:a16="http://schemas.microsoft.com/office/drawing/2014/main" id="{30BA8B6C-22A8-C16D-24A4-4DBEA6374822}"/>
              </a:ext>
            </a:extLst>
          </p:cNvPr>
          <p:cNvSpPr/>
          <p:nvPr/>
        </p:nvSpPr>
        <p:spPr>
          <a:xfrm>
            <a:off x="2894287" y="3151058"/>
            <a:ext cx="278680" cy="42612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67" name="타원 66">
            <a:extLst>
              <a:ext uri="{FF2B5EF4-FFF2-40B4-BE49-F238E27FC236}">
                <a16:creationId xmlns:a16="http://schemas.microsoft.com/office/drawing/2014/main" id="{835F3297-9676-391C-EBE6-D3A45E60A83B}"/>
              </a:ext>
            </a:extLst>
          </p:cNvPr>
          <p:cNvSpPr/>
          <p:nvPr/>
        </p:nvSpPr>
        <p:spPr>
          <a:xfrm>
            <a:off x="5066560" y="3112985"/>
            <a:ext cx="278680" cy="42612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id="{5611FCF5-BA3F-4783-BA2D-B4A3AAAE82BB}"/>
              </a:ext>
            </a:extLst>
          </p:cNvPr>
          <p:cNvSpPr/>
          <p:nvPr/>
        </p:nvSpPr>
        <p:spPr>
          <a:xfrm>
            <a:off x="6922731" y="1562234"/>
            <a:ext cx="278680" cy="42612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#</a:t>
            </a:r>
            <a:endParaRPr lang="ko-KR" altLang="en-US" dirty="0"/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51A74C35-9D13-00BE-D64B-5661E6234318}"/>
              </a:ext>
            </a:extLst>
          </p:cNvPr>
          <p:cNvSpPr/>
          <p:nvPr/>
        </p:nvSpPr>
        <p:spPr>
          <a:xfrm>
            <a:off x="6922731" y="2062789"/>
            <a:ext cx="278680" cy="426125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#</a:t>
            </a:r>
            <a:endParaRPr lang="ko-KR" altLang="en-US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4078D4C8-13A7-BB6E-F074-393F86FABD65}"/>
              </a:ext>
            </a:extLst>
          </p:cNvPr>
          <p:cNvSpPr txBox="1"/>
          <p:nvPr/>
        </p:nvSpPr>
        <p:spPr>
          <a:xfrm>
            <a:off x="7156955" y="1600403"/>
            <a:ext cx="1353740" cy="333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b="1" dirty="0">
                <a:latin typeface="+mn-ea"/>
                <a:ea typeface="+mn-ea"/>
              </a:rPr>
              <a:t>몬스터</a:t>
            </a:r>
            <a:endParaRPr lang="en-US" altLang="ko-KR" sz="1200" dirty="0">
              <a:latin typeface="+mn-ea"/>
              <a:ea typeface="+mn-ea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334DD9A8-C097-5658-7AE1-BB3A5964FACD}"/>
              </a:ext>
            </a:extLst>
          </p:cNvPr>
          <p:cNvSpPr txBox="1"/>
          <p:nvPr/>
        </p:nvSpPr>
        <p:spPr>
          <a:xfrm>
            <a:off x="7156955" y="2070326"/>
            <a:ext cx="1331264" cy="333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b="1" dirty="0">
                <a:latin typeface="+mn-ea"/>
                <a:ea typeface="+mn-ea"/>
              </a:rPr>
              <a:t>플레이어</a:t>
            </a:r>
            <a:endParaRPr lang="en-US" altLang="ko-KR" sz="12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369078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그룹 183">
            <a:extLst>
              <a:ext uri="{FF2B5EF4-FFF2-40B4-BE49-F238E27FC236}">
                <a16:creationId xmlns:a16="http://schemas.microsoft.com/office/drawing/2014/main" id="{E55AB02A-D1FB-4E3A-8C98-16D35D4A7B37}"/>
              </a:ext>
            </a:extLst>
          </p:cNvPr>
          <p:cNvGrpSpPr/>
          <p:nvPr/>
        </p:nvGrpSpPr>
        <p:grpSpPr>
          <a:xfrm>
            <a:off x="4849477" y="4499609"/>
            <a:ext cx="2690419" cy="1499474"/>
            <a:chOff x="1101666" y="2310039"/>
            <a:chExt cx="6647209" cy="3704745"/>
          </a:xfrm>
          <a:solidFill>
            <a:srgbClr val="FBE4D4"/>
          </a:solidFill>
        </p:grpSpPr>
        <p:sp>
          <p:nvSpPr>
            <p:cNvPr id="185" name="Google Shape;225;p5">
              <a:extLst>
                <a:ext uri="{FF2B5EF4-FFF2-40B4-BE49-F238E27FC236}">
                  <a16:creationId xmlns:a16="http://schemas.microsoft.com/office/drawing/2014/main" id="{D971B657-5628-8213-75AA-4A87C7ED4E37}"/>
                </a:ext>
              </a:extLst>
            </p:cNvPr>
            <p:cNvSpPr/>
            <p:nvPr/>
          </p:nvSpPr>
          <p:spPr>
            <a:xfrm rot="16200000">
              <a:off x="1165249" y="2250313"/>
              <a:ext cx="849309" cy="968761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86" name="Google Shape;226;p5">
              <a:extLst>
                <a:ext uri="{FF2B5EF4-FFF2-40B4-BE49-F238E27FC236}">
                  <a16:creationId xmlns:a16="http://schemas.microsoft.com/office/drawing/2014/main" id="{68F2F9D1-8BF2-135B-D14E-692634D48A76}"/>
                </a:ext>
              </a:extLst>
            </p:cNvPr>
            <p:cNvSpPr/>
            <p:nvPr/>
          </p:nvSpPr>
          <p:spPr>
            <a:xfrm rot="16200000">
              <a:off x="2195963" y="2250313"/>
              <a:ext cx="849309" cy="968761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EAEFF7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87" name="Google Shape;227;p5">
              <a:extLst>
                <a:ext uri="{FF2B5EF4-FFF2-40B4-BE49-F238E27FC236}">
                  <a16:creationId xmlns:a16="http://schemas.microsoft.com/office/drawing/2014/main" id="{F2909CEA-F02F-95EB-9C64-AF8B5781893E}"/>
                </a:ext>
              </a:extLst>
            </p:cNvPr>
            <p:cNvSpPr/>
            <p:nvPr/>
          </p:nvSpPr>
          <p:spPr>
            <a:xfrm rot="16200000">
              <a:off x="3226675" y="2250313"/>
              <a:ext cx="849309" cy="968761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EAEFF7"/>
            </a:solidFill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229;p5">
              <a:extLst>
                <a:ext uri="{FF2B5EF4-FFF2-40B4-BE49-F238E27FC236}">
                  <a16:creationId xmlns:a16="http://schemas.microsoft.com/office/drawing/2014/main" id="{A34FBB4F-6316-0109-1C7E-9AFF9B667FD3}"/>
                </a:ext>
              </a:extLst>
            </p:cNvPr>
            <p:cNvSpPr/>
            <p:nvPr/>
          </p:nvSpPr>
          <p:spPr>
            <a:xfrm rot="16200000">
              <a:off x="4257389" y="2250313"/>
              <a:ext cx="849309" cy="968761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EAEFF7"/>
            </a:solidFill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231;p5">
              <a:extLst>
                <a:ext uri="{FF2B5EF4-FFF2-40B4-BE49-F238E27FC236}">
                  <a16:creationId xmlns:a16="http://schemas.microsoft.com/office/drawing/2014/main" id="{4CA0BC00-53A0-FCD6-30B5-180C63D2118B}"/>
                </a:ext>
              </a:extLst>
            </p:cNvPr>
            <p:cNvSpPr/>
            <p:nvPr/>
          </p:nvSpPr>
          <p:spPr>
            <a:xfrm rot="16200000">
              <a:off x="5288101" y="2250313"/>
              <a:ext cx="849309" cy="968761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90" name="Google Shape;232;p5">
              <a:extLst>
                <a:ext uri="{FF2B5EF4-FFF2-40B4-BE49-F238E27FC236}">
                  <a16:creationId xmlns:a16="http://schemas.microsoft.com/office/drawing/2014/main" id="{ABC5E924-E54A-925E-9D0C-B155BD87B7D7}"/>
                </a:ext>
              </a:extLst>
            </p:cNvPr>
            <p:cNvSpPr/>
            <p:nvPr/>
          </p:nvSpPr>
          <p:spPr>
            <a:xfrm rot="16200000">
              <a:off x="6318815" y="2250312"/>
              <a:ext cx="849308" cy="968761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91" name="Google Shape;234;p5">
              <a:extLst>
                <a:ext uri="{FF2B5EF4-FFF2-40B4-BE49-F238E27FC236}">
                  <a16:creationId xmlns:a16="http://schemas.microsoft.com/office/drawing/2014/main" id="{3406A807-D58F-CEA6-A94C-661B0BED92BF}"/>
                </a:ext>
              </a:extLst>
            </p:cNvPr>
            <p:cNvSpPr/>
            <p:nvPr/>
          </p:nvSpPr>
          <p:spPr>
            <a:xfrm rot="16200000">
              <a:off x="1686276" y="2971397"/>
              <a:ext cx="849308" cy="96876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EAEFF7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92" name="Google Shape;235;p5">
              <a:extLst>
                <a:ext uri="{FF2B5EF4-FFF2-40B4-BE49-F238E27FC236}">
                  <a16:creationId xmlns:a16="http://schemas.microsoft.com/office/drawing/2014/main" id="{63388801-4083-C862-7250-D8438136126C}"/>
                </a:ext>
              </a:extLst>
            </p:cNvPr>
            <p:cNvSpPr/>
            <p:nvPr/>
          </p:nvSpPr>
          <p:spPr>
            <a:xfrm rot="16200000">
              <a:off x="2716989" y="2971397"/>
              <a:ext cx="849308" cy="96876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5B9BD5"/>
            </a:solidFill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237;p5">
              <a:extLst>
                <a:ext uri="{FF2B5EF4-FFF2-40B4-BE49-F238E27FC236}">
                  <a16:creationId xmlns:a16="http://schemas.microsoft.com/office/drawing/2014/main" id="{48C1036A-D812-8623-4B20-757FE2089F5A}"/>
                </a:ext>
              </a:extLst>
            </p:cNvPr>
            <p:cNvSpPr/>
            <p:nvPr/>
          </p:nvSpPr>
          <p:spPr>
            <a:xfrm rot="16200000">
              <a:off x="3747702" y="2971397"/>
              <a:ext cx="849308" cy="96876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5B9BD5"/>
            </a:solidFill>
            <a:ln w="12700" cap="flat" cmpd="sng">
              <a:solidFill>
                <a:schemeClr val="tx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94" name="Google Shape;238;p5">
              <a:extLst>
                <a:ext uri="{FF2B5EF4-FFF2-40B4-BE49-F238E27FC236}">
                  <a16:creationId xmlns:a16="http://schemas.microsoft.com/office/drawing/2014/main" id="{9D9A1C5A-9F8C-7FF4-8998-BD80F5264221}"/>
                </a:ext>
              </a:extLst>
            </p:cNvPr>
            <p:cNvSpPr/>
            <p:nvPr/>
          </p:nvSpPr>
          <p:spPr>
            <a:xfrm rot="16200000">
              <a:off x="4778415" y="2971397"/>
              <a:ext cx="849308" cy="96876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EAEFF7"/>
            </a:solidFill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5" name="Google Shape;240;p5">
              <a:extLst>
                <a:ext uri="{FF2B5EF4-FFF2-40B4-BE49-F238E27FC236}">
                  <a16:creationId xmlns:a16="http://schemas.microsoft.com/office/drawing/2014/main" id="{7641C8E1-9457-C836-6516-0E33FA9D4568}"/>
                </a:ext>
              </a:extLst>
            </p:cNvPr>
            <p:cNvSpPr/>
            <p:nvPr/>
          </p:nvSpPr>
          <p:spPr>
            <a:xfrm rot="16200000">
              <a:off x="5809128" y="2971397"/>
              <a:ext cx="849308" cy="968760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96" name="Google Shape;241;p5">
              <a:extLst>
                <a:ext uri="{FF2B5EF4-FFF2-40B4-BE49-F238E27FC236}">
                  <a16:creationId xmlns:a16="http://schemas.microsoft.com/office/drawing/2014/main" id="{0CD1CE8F-6167-0B38-1891-D5ADC262366A}"/>
                </a:ext>
              </a:extLst>
            </p:cNvPr>
            <p:cNvSpPr/>
            <p:nvPr/>
          </p:nvSpPr>
          <p:spPr>
            <a:xfrm rot="16200000">
              <a:off x="6839841" y="2971397"/>
              <a:ext cx="849308" cy="968760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97" name="Google Shape;244;p5">
              <a:extLst>
                <a:ext uri="{FF2B5EF4-FFF2-40B4-BE49-F238E27FC236}">
                  <a16:creationId xmlns:a16="http://schemas.microsoft.com/office/drawing/2014/main" id="{57724D5C-8F3B-388D-F7AE-304C1EB2612D}"/>
                </a:ext>
              </a:extLst>
            </p:cNvPr>
            <p:cNvSpPr/>
            <p:nvPr/>
          </p:nvSpPr>
          <p:spPr>
            <a:xfrm rot="16200000">
              <a:off x="1161393" y="3684784"/>
              <a:ext cx="849305" cy="96876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EAEFF7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98" name="Google Shape;245;p5">
              <a:extLst>
                <a:ext uri="{FF2B5EF4-FFF2-40B4-BE49-F238E27FC236}">
                  <a16:creationId xmlns:a16="http://schemas.microsoft.com/office/drawing/2014/main" id="{CDB9F95B-9C2F-2D3E-563E-49885A18DC94}"/>
                </a:ext>
              </a:extLst>
            </p:cNvPr>
            <p:cNvSpPr/>
            <p:nvPr/>
          </p:nvSpPr>
          <p:spPr>
            <a:xfrm rot="16200000">
              <a:off x="2192107" y="3684784"/>
              <a:ext cx="849305" cy="96876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5B9BD5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99" name="Google Shape;246;p5">
              <a:extLst>
                <a:ext uri="{FF2B5EF4-FFF2-40B4-BE49-F238E27FC236}">
                  <a16:creationId xmlns:a16="http://schemas.microsoft.com/office/drawing/2014/main" id="{5FCE892E-83C0-718B-0C40-7FE70ACB0EF3}"/>
                </a:ext>
              </a:extLst>
            </p:cNvPr>
            <p:cNvSpPr/>
            <p:nvPr/>
          </p:nvSpPr>
          <p:spPr>
            <a:xfrm rot="16200000">
              <a:off x="3222821" y="3684784"/>
              <a:ext cx="849305" cy="96876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0" name="Google Shape;248;p5">
              <a:extLst>
                <a:ext uri="{FF2B5EF4-FFF2-40B4-BE49-F238E27FC236}">
                  <a16:creationId xmlns:a16="http://schemas.microsoft.com/office/drawing/2014/main" id="{59AB5736-8D8F-944F-5D82-5C8099A42769}"/>
                </a:ext>
              </a:extLst>
            </p:cNvPr>
            <p:cNvSpPr/>
            <p:nvPr/>
          </p:nvSpPr>
          <p:spPr>
            <a:xfrm rot="16200000">
              <a:off x="4253532" y="3684784"/>
              <a:ext cx="849305" cy="96876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5B9BD5"/>
            </a:solidFill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1" name="Google Shape;250;p5">
              <a:extLst>
                <a:ext uri="{FF2B5EF4-FFF2-40B4-BE49-F238E27FC236}">
                  <a16:creationId xmlns:a16="http://schemas.microsoft.com/office/drawing/2014/main" id="{C763DDD0-56BF-D3EC-73C2-928E545900B7}"/>
                </a:ext>
              </a:extLst>
            </p:cNvPr>
            <p:cNvSpPr/>
            <p:nvPr/>
          </p:nvSpPr>
          <p:spPr>
            <a:xfrm rot="16200000">
              <a:off x="5284248" y="3684783"/>
              <a:ext cx="849305" cy="96876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EAEFF7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02" name="Google Shape;251;p5">
              <a:extLst>
                <a:ext uri="{FF2B5EF4-FFF2-40B4-BE49-F238E27FC236}">
                  <a16:creationId xmlns:a16="http://schemas.microsoft.com/office/drawing/2014/main" id="{A82B9821-B700-180B-0DE5-942942BCFE8C}"/>
                </a:ext>
              </a:extLst>
            </p:cNvPr>
            <p:cNvSpPr/>
            <p:nvPr/>
          </p:nvSpPr>
          <p:spPr>
            <a:xfrm rot="16200000">
              <a:off x="6314959" y="3684785"/>
              <a:ext cx="849307" cy="968760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03" name="Google Shape;253;p5">
              <a:extLst>
                <a:ext uri="{FF2B5EF4-FFF2-40B4-BE49-F238E27FC236}">
                  <a16:creationId xmlns:a16="http://schemas.microsoft.com/office/drawing/2014/main" id="{3D6A1C81-D0F1-D02C-D3A1-0BAFB5D637BF}"/>
                </a:ext>
              </a:extLst>
            </p:cNvPr>
            <p:cNvSpPr/>
            <p:nvPr/>
          </p:nvSpPr>
          <p:spPr>
            <a:xfrm rot="16200000">
              <a:off x="1682423" y="4386734"/>
              <a:ext cx="849307" cy="96876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EAEFF7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04" name="Google Shape;254;p5">
              <a:extLst>
                <a:ext uri="{FF2B5EF4-FFF2-40B4-BE49-F238E27FC236}">
                  <a16:creationId xmlns:a16="http://schemas.microsoft.com/office/drawing/2014/main" id="{034BE30E-CDE0-86B4-58CF-C0DA887DF8A1}"/>
                </a:ext>
              </a:extLst>
            </p:cNvPr>
            <p:cNvSpPr/>
            <p:nvPr/>
          </p:nvSpPr>
          <p:spPr>
            <a:xfrm rot="16200000">
              <a:off x="2713135" y="4386733"/>
              <a:ext cx="849305" cy="96876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5B9BD5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05" name="Google Shape;255;p5">
              <a:extLst>
                <a:ext uri="{FF2B5EF4-FFF2-40B4-BE49-F238E27FC236}">
                  <a16:creationId xmlns:a16="http://schemas.microsoft.com/office/drawing/2014/main" id="{ADFFA17E-E3E9-E8EF-AD2E-D0B2A7B67659}"/>
                </a:ext>
              </a:extLst>
            </p:cNvPr>
            <p:cNvSpPr/>
            <p:nvPr/>
          </p:nvSpPr>
          <p:spPr>
            <a:xfrm rot="16200000">
              <a:off x="3743848" y="4386733"/>
              <a:ext cx="849305" cy="96876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5B9BD5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06" name="Google Shape;256;p5">
              <a:extLst>
                <a:ext uri="{FF2B5EF4-FFF2-40B4-BE49-F238E27FC236}">
                  <a16:creationId xmlns:a16="http://schemas.microsoft.com/office/drawing/2014/main" id="{2B07A580-BF81-5D8E-9E4F-BB1952597FEC}"/>
                </a:ext>
              </a:extLst>
            </p:cNvPr>
            <p:cNvSpPr/>
            <p:nvPr/>
          </p:nvSpPr>
          <p:spPr>
            <a:xfrm rot="16200000">
              <a:off x="4774559" y="4386733"/>
              <a:ext cx="849305" cy="96876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EAEFF7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07" name="Google Shape;257;p5">
              <a:extLst>
                <a:ext uri="{FF2B5EF4-FFF2-40B4-BE49-F238E27FC236}">
                  <a16:creationId xmlns:a16="http://schemas.microsoft.com/office/drawing/2014/main" id="{2C658CA0-0636-1D9D-1287-95445310923C}"/>
                </a:ext>
              </a:extLst>
            </p:cNvPr>
            <p:cNvSpPr/>
            <p:nvPr/>
          </p:nvSpPr>
          <p:spPr>
            <a:xfrm rot="16200000">
              <a:off x="5805273" y="4386733"/>
              <a:ext cx="849305" cy="968760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08" name="Google Shape;258;p5">
              <a:extLst>
                <a:ext uri="{FF2B5EF4-FFF2-40B4-BE49-F238E27FC236}">
                  <a16:creationId xmlns:a16="http://schemas.microsoft.com/office/drawing/2014/main" id="{D994589C-C02C-4B40-E3AA-FDF71F98A426}"/>
                </a:ext>
              </a:extLst>
            </p:cNvPr>
            <p:cNvSpPr/>
            <p:nvPr/>
          </p:nvSpPr>
          <p:spPr>
            <a:xfrm rot="16200000">
              <a:off x="6835985" y="4386733"/>
              <a:ext cx="849305" cy="968760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09" name="Google Shape;260;p5">
              <a:extLst>
                <a:ext uri="{FF2B5EF4-FFF2-40B4-BE49-F238E27FC236}">
                  <a16:creationId xmlns:a16="http://schemas.microsoft.com/office/drawing/2014/main" id="{ECCFC139-7578-05D8-8D7F-87667D33ABEC}"/>
                </a:ext>
              </a:extLst>
            </p:cNvPr>
            <p:cNvSpPr/>
            <p:nvPr/>
          </p:nvSpPr>
          <p:spPr>
            <a:xfrm rot="16200000">
              <a:off x="1161395" y="5105746"/>
              <a:ext cx="849305" cy="968761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10" name="Google Shape;261;p5">
              <a:extLst>
                <a:ext uri="{FF2B5EF4-FFF2-40B4-BE49-F238E27FC236}">
                  <a16:creationId xmlns:a16="http://schemas.microsoft.com/office/drawing/2014/main" id="{66FFA6FA-D982-AD6E-1498-F14F37557243}"/>
                </a:ext>
              </a:extLst>
            </p:cNvPr>
            <p:cNvSpPr/>
            <p:nvPr/>
          </p:nvSpPr>
          <p:spPr>
            <a:xfrm rot="16200000">
              <a:off x="2192105" y="5105746"/>
              <a:ext cx="849305" cy="968761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EAEFF7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11" name="Google Shape;262;p5">
              <a:extLst>
                <a:ext uri="{FF2B5EF4-FFF2-40B4-BE49-F238E27FC236}">
                  <a16:creationId xmlns:a16="http://schemas.microsoft.com/office/drawing/2014/main" id="{F8A4F0BC-8DC0-1727-C5DF-FF82ECF98CC5}"/>
                </a:ext>
              </a:extLst>
            </p:cNvPr>
            <p:cNvSpPr/>
            <p:nvPr/>
          </p:nvSpPr>
          <p:spPr>
            <a:xfrm rot="16200000">
              <a:off x="3222823" y="5105746"/>
              <a:ext cx="849305" cy="968761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EAEFF7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12" name="Google Shape;263;p5">
              <a:extLst>
                <a:ext uri="{FF2B5EF4-FFF2-40B4-BE49-F238E27FC236}">
                  <a16:creationId xmlns:a16="http://schemas.microsoft.com/office/drawing/2014/main" id="{ECFF8DD1-F94C-2166-76C1-8E7C4A33DC80}"/>
                </a:ext>
              </a:extLst>
            </p:cNvPr>
            <p:cNvSpPr/>
            <p:nvPr/>
          </p:nvSpPr>
          <p:spPr>
            <a:xfrm rot="16200000">
              <a:off x="4253536" y="5105750"/>
              <a:ext cx="849306" cy="968761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EAEFF7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13" name="Google Shape;264;p5">
              <a:extLst>
                <a:ext uri="{FF2B5EF4-FFF2-40B4-BE49-F238E27FC236}">
                  <a16:creationId xmlns:a16="http://schemas.microsoft.com/office/drawing/2014/main" id="{A4C19549-254C-7240-98F7-65760958CD9B}"/>
                </a:ext>
              </a:extLst>
            </p:cNvPr>
            <p:cNvSpPr/>
            <p:nvPr/>
          </p:nvSpPr>
          <p:spPr>
            <a:xfrm rot="16200000">
              <a:off x="5284248" y="5105746"/>
              <a:ext cx="849306" cy="968761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14" name="Google Shape;265;p5">
              <a:extLst>
                <a:ext uri="{FF2B5EF4-FFF2-40B4-BE49-F238E27FC236}">
                  <a16:creationId xmlns:a16="http://schemas.microsoft.com/office/drawing/2014/main" id="{E1CDB572-B11C-0470-F72E-0B4C628D8BBA}"/>
                </a:ext>
              </a:extLst>
            </p:cNvPr>
            <p:cNvSpPr/>
            <p:nvPr/>
          </p:nvSpPr>
          <p:spPr>
            <a:xfrm rot="16200000">
              <a:off x="6314960" y="5105747"/>
              <a:ext cx="849307" cy="968761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117" name="Google Shape;117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 altLang="en-US" dirty="0"/>
              <a:t>형태</a:t>
            </a:r>
          </a:p>
        </p:txBody>
      </p:sp>
      <p:grpSp>
        <p:nvGrpSpPr>
          <p:cNvPr id="119" name="Google Shape;119;p3"/>
          <p:cNvGrpSpPr/>
          <p:nvPr/>
        </p:nvGrpSpPr>
        <p:grpSpPr>
          <a:xfrm>
            <a:off x="358525" y="1486615"/>
            <a:ext cx="11632320" cy="5017829"/>
            <a:chOff x="358525" y="1486615"/>
            <a:chExt cx="11632320" cy="5017829"/>
          </a:xfrm>
        </p:grpSpPr>
        <p:cxnSp>
          <p:nvCxnSpPr>
            <p:cNvPr id="120" name="Google Shape;120;p3"/>
            <p:cNvCxnSpPr/>
            <p:nvPr/>
          </p:nvCxnSpPr>
          <p:spPr>
            <a:xfrm>
              <a:off x="609600" y="1510747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1" name="Google Shape;121;p3"/>
            <p:cNvCxnSpPr/>
            <p:nvPr/>
          </p:nvCxnSpPr>
          <p:spPr>
            <a:xfrm>
              <a:off x="609600" y="6480312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2" name="Google Shape;122;p3"/>
            <p:cNvCxnSpPr/>
            <p:nvPr/>
          </p:nvCxnSpPr>
          <p:spPr>
            <a:xfrm>
              <a:off x="3843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3" name="Google Shape;123;p3"/>
            <p:cNvCxnSpPr/>
            <p:nvPr/>
          </p:nvCxnSpPr>
          <p:spPr>
            <a:xfrm>
              <a:off x="119667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24" name="Google Shape;124;p3"/>
            <p:cNvSpPr/>
            <p:nvPr/>
          </p:nvSpPr>
          <p:spPr>
            <a:xfrm rot="10800000" flipH="1">
              <a:off x="11942581" y="6456180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25" name="Google Shape;125;p3"/>
            <p:cNvSpPr/>
            <p:nvPr/>
          </p:nvSpPr>
          <p:spPr>
            <a:xfrm rot="10800000" flipH="1">
              <a:off x="358525" y="1486615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4</a:t>
            </a:fld>
            <a:endParaRPr lang="ko-KR" altLang="en-US"/>
          </a:p>
        </p:txBody>
      </p:sp>
      <p:cxnSp>
        <p:nvCxnSpPr>
          <p:cNvPr id="56" name="Google Shape;97;p2">
            <a:extLst>
              <a:ext uri="{FF2B5EF4-FFF2-40B4-BE49-F238E27FC236}">
                <a16:creationId xmlns:a16="http://schemas.microsoft.com/office/drawing/2014/main" id="{62588F5F-EF44-4D87-B105-53BCC0462955}"/>
              </a:ext>
            </a:extLst>
          </p:cNvPr>
          <p:cNvCxnSpPr>
            <a:cxnSpLocks/>
          </p:cNvCxnSpPr>
          <p:nvPr/>
        </p:nvCxnSpPr>
        <p:spPr>
          <a:xfrm>
            <a:off x="8488219" y="1534879"/>
            <a:ext cx="0" cy="4945433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CC75C9D9-15F2-4CB0-A798-8F3CE0486109}"/>
              </a:ext>
            </a:extLst>
          </p:cNvPr>
          <p:cNvSpPr txBox="1"/>
          <p:nvPr/>
        </p:nvSpPr>
        <p:spPr>
          <a:xfrm>
            <a:off x="8510695" y="1534879"/>
            <a:ext cx="3655516" cy="19956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b="1" dirty="0">
                <a:latin typeface="+mn-ea"/>
                <a:ea typeface="+mn-ea"/>
              </a:rPr>
              <a:t>범위</a:t>
            </a:r>
            <a:r>
              <a:rPr lang="en-US" altLang="ko-KR" sz="1200" b="1" dirty="0">
                <a:latin typeface="+mn-ea"/>
                <a:ea typeface="+mn-ea"/>
              </a:rPr>
              <a:t>”</a:t>
            </a:r>
            <a:r>
              <a:rPr lang="en-US" altLang="ko-KR" sz="1200" b="1" dirty="0" err="1">
                <a:latin typeface="+mn-ea"/>
                <a:ea typeface="+mn-ea"/>
              </a:rPr>
              <a:t>SkillRange</a:t>
            </a:r>
            <a:r>
              <a:rPr lang="en-US" altLang="ko-KR" sz="1200" b="1" dirty="0">
                <a:latin typeface="+mn-ea"/>
                <a:ea typeface="+mn-ea"/>
              </a:rPr>
              <a:t>”</a:t>
            </a:r>
            <a:r>
              <a:rPr lang="ko-KR" altLang="en-US" sz="1200" b="1" dirty="0">
                <a:latin typeface="+mn-ea"/>
                <a:ea typeface="+mn-ea"/>
              </a:rPr>
              <a:t>는 다음과 같다</a:t>
            </a:r>
            <a:r>
              <a:rPr lang="en-US" altLang="ko-KR" sz="1200" b="1" dirty="0">
                <a:latin typeface="+mn-ea"/>
                <a:ea typeface="+mn-ea"/>
              </a:rPr>
              <a:t>.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+mn-ea"/>
                <a:ea typeface="+mn-ea"/>
              </a:rPr>
              <a:t>범위는 아래와 같은 </a:t>
            </a:r>
            <a:r>
              <a:rPr lang="en-US" altLang="ko-KR" sz="1200" dirty="0">
                <a:latin typeface="+mn-ea"/>
                <a:ea typeface="+mn-ea"/>
              </a:rPr>
              <a:t>5</a:t>
            </a:r>
            <a:r>
              <a:rPr lang="ko-KR" altLang="en-US" sz="1200" dirty="0">
                <a:latin typeface="+mn-ea"/>
                <a:ea typeface="+mn-ea"/>
              </a:rPr>
              <a:t>개로 나뉜다</a:t>
            </a:r>
            <a:r>
              <a:rPr lang="en-US" altLang="ko-KR" sz="1200" dirty="0">
                <a:latin typeface="+mn-ea"/>
                <a:ea typeface="+mn-ea"/>
              </a:rPr>
              <a:t>.</a:t>
            </a:r>
            <a:br>
              <a:rPr lang="en-US" altLang="ko-KR" sz="1200" dirty="0">
                <a:latin typeface="+mn-ea"/>
                <a:ea typeface="+mn-ea"/>
              </a:rPr>
            </a:br>
            <a:r>
              <a:rPr lang="en-US" altLang="ko-KR" sz="1200" dirty="0">
                <a:latin typeface="+mn-ea"/>
                <a:ea typeface="+mn-ea"/>
              </a:rPr>
              <a:t>1. </a:t>
            </a:r>
            <a:r>
              <a:rPr lang="ko-KR" altLang="en-US" sz="1200" dirty="0">
                <a:latin typeface="+mn-ea"/>
                <a:ea typeface="+mn-ea"/>
              </a:rPr>
              <a:t>광역 </a:t>
            </a:r>
            <a:br>
              <a:rPr lang="en-US" altLang="ko-KR" sz="1200" dirty="0">
                <a:latin typeface="+mn-ea"/>
                <a:ea typeface="+mn-ea"/>
              </a:rPr>
            </a:br>
            <a:r>
              <a:rPr lang="en-US" altLang="ko-KR" sz="1200" dirty="0">
                <a:latin typeface="+mn-ea"/>
                <a:ea typeface="+mn-ea"/>
              </a:rPr>
              <a:t>2. </a:t>
            </a:r>
            <a:r>
              <a:rPr lang="ko-KR" altLang="en-US" sz="1200" dirty="0">
                <a:latin typeface="+mn-ea"/>
                <a:ea typeface="+mn-ea"/>
              </a:rPr>
              <a:t>대상</a:t>
            </a:r>
            <a:br>
              <a:rPr lang="en-US" altLang="ko-KR" sz="1200" dirty="0">
                <a:latin typeface="+mn-ea"/>
                <a:ea typeface="+mn-ea"/>
              </a:rPr>
            </a:br>
            <a:r>
              <a:rPr lang="en-US" altLang="ko-KR" sz="1200" dirty="0">
                <a:latin typeface="+mn-ea"/>
                <a:ea typeface="+mn-ea"/>
              </a:rPr>
              <a:t>3. </a:t>
            </a:r>
            <a:r>
              <a:rPr lang="ko-KR" altLang="en-US" sz="1200" dirty="0">
                <a:latin typeface="+mn-ea"/>
                <a:ea typeface="+mn-ea"/>
              </a:rPr>
              <a:t>확산</a:t>
            </a:r>
            <a:br>
              <a:rPr lang="en-US" altLang="ko-KR" sz="1200" dirty="0">
                <a:latin typeface="+mn-ea"/>
                <a:ea typeface="+mn-ea"/>
              </a:rPr>
            </a:br>
            <a:r>
              <a:rPr lang="en-US" altLang="ko-KR" sz="1200" dirty="0">
                <a:latin typeface="+mn-ea"/>
                <a:ea typeface="+mn-ea"/>
              </a:rPr>
              <a:t>4. </a:t>
            </a:r>
            <a:r>
              <a:rPr lang="ko-KR" altLang="en-US" sz="1200" dirty="0">
                <a:latin typeface="+mn-ea"/>
                <a:ea typeface="+mn-ea"/>
              </a:rPr>
              <a:t>도넛</a:t>
            </a:r>
            <a:br>
              <a:rPr lang="en-US" altLang="ko-KR" sz="1200" dirty="0">
                <a:latin typeface="+mn-ea"/>
                <a:ea typeface="+mn-ea"/>
              </a:rPr>
            </a:br>
            <a:r>
              <a:rPr lang="en-US" altLang="ko-KR" sz="1200" dirty="0">
                <a:latin typeface="+mn-ea"/>
                <a:ea typeface="+mn-ea"/>
              </a:rPr>
              <a:t>5. </a:t>
            </a:r>
            <a:r>
              <a:rPr lang="ko-KR" altLang="en-US" sz="1200" dirty="0">
                <a:latin typeface="+mn-ea"/>
                <a:ea typeface="+mn-ea"/>
              </a:rPr>
              <a:t>소환</a:t>
            </a:r>
            <a:endParaRPr lang="en-US" altLang="ko-KR" sz="1200" dirty="0">
              <a:latin typeface="+mn-ea"/>
              <a:ea typeface="+mn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0D22671-0346-8061-977F-E9E49F1B9942}"/>
              </a:ext>
            </a:extLst>
          </p:cNvPr>
          <p:cNvGrpSpPr/>
          <p:nvPr/>
        </p:nvGrpSpPr>
        <p:grpSpPr>
          <a:xfrm>
            <a:off x="1101666" y="2310040"/>
            <a:ext cx="2690419" cy="1499474"/>
            <a:chOff x="1101666" y="2310039"/>
            <a:chExt cx="6647209" cy="3704745"/>
          </a:xfrm>
          <a:solidFill>
            <a:srgbClr val="FBE4D4"/>
          </a:solidFill>
        </p:grpSpPr>
        <p:sp>
          <p:nvSpPr>
            <p:cNvPr id="50" name="Google Shape;225;p5">
              <a:extLst>
                <a:ext uri="{FF2B5EF4-FFF2-40B4-BE49-F238E27FC236}">
                  <a16:creationId xmlns:a16="http://schemas.microsoft.com/office/drawing/2014/main" id="{939543F8-15C7-4912-B7FA-3A69AD66E22B}"/>
                </a:ext>
              </a:extLst>
            </p:cNvPr>
            <p:cNvSpPr/>
            <p:nvPr/>
          </p:nvSpPr>
          <p:spPr>
            <a:xfrm rot="16200000">
              <a:off x="1165249" y="2250313"/>
              <a:ext cx="849309" cy="968761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51" name="Google Shape;226;p5">
              <a:extLst>
                <a:ext uri="{FF2B5EF4-FFF2-40B4-BE49-F238E27FC236}">
                  <a16:creationId xmlns:a16="http://schemas.microsoft.com/office/drawing/2014/main" id="{3B1A3F6D-922F-40B8-9D11-7041D88704AA}"/>
                </a:ext>
              </a:extLst>
            </p:cNvPr>
            <p:cNvSpPr/>
            <p:nvPr/>
          </p:nvSpPr>
          <p:spPr>
            <a:xfrm rot="16200000">
              <a:off x="2195963" y="2250313"/>
              <a:ext cx="849309" cy="968761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EAEFF7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52" name="Google Shape;227;p5">
              <a:extLst>
                <a:ext uri="{FF2B5EF4-FFF2-40B4-BE49-F238E27FC236}">
                  <a16:creationId xmlns:a16="http://schemas.microsoft.com/office/drawing/2014/main" id="{F279AED2-7D9F-4F8A-A80B-4BAFD93EC53F}"/>
                </a:ext>
              </a:extLst>
            </p:cNvPr>
            <p:cNvSpPr/>
            <p:nvPr/>
          </p:nvSpPr>
          <p:spPr>
            <a:xfrm rot="16200000">
              <a:off x="3226675" y="2250313"/>
              <a:ext cx="849309" cy="968761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EAEFF7"/>
            </a:solidFill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29;p5">
              <a:extLst>
                <a:ext uri="{FF2B5EF4-FFF2-40B4-BE49-F238E27FC236}">
                  <a16:creationId xmlns:a16="http://schemas.microsoft.com/office/drawing/2014/main" id="{ABB137C5-5468-49E6-B59E-B73543740219}"/>
                </a:ext>
              </a:extLst>
            </p:cNvPr>
            <p:cNvSpPr/>
            <p:nvPr/>
          </p:nvSpPr>
          <p:spPr>
            <a:xfrm rot="16200000">
              <a:off x="4257389" y="2250313"/>
              <a:ext cx="849309" cy="968761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EAEFF7"/>
            </a:solidFill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31;p5">
              <a:extLst>
                <a:ext uri="{FF2B5EF4-FFF2-40B4-BE49-F238E27FC236}">
                  <a16:creationId xmlns:a16="http://schemas.microsoft.com/office/drawing/2014/main" id="{2B7C9FF9-3904-40CF-9A81-5B5AD8B75380}"/>
                </a:ext>
              </a:extLst>
            </p:cNvPr>
            <p:cNvSpPr/>
            <p:nvPr/>
          </p:nvSpPr>
          <p:spPr>
            <a:xfrm rot="16200000">
              <a:off x="5288101" y="2250313"/>
              <a:ext cx="849309" cy="968761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58" name="Google Shape;232;p5">
              <a:extLst>
                <a:ext uri="{FF2B5EF4-FFF2-40B4-BE49-F238E27FC236}">
                  <a16:creationId xmlns:a16="http://schemas.microsoft.com/office/drawing/2014/main" id="{0475544F-CEE4-4470-A6A4-6D0BECB04716}"/>
                </a:ext>
              </a:extLst>
            </p:cNvPr>
            <p:cNvSpPr/>
            <p:nvPr/>
          </p:nvSpPr>
          <p:spPr>
            <a:xfrm rot="16200000">
              <a:off x="6318815" y="2250312"/>
              <a:ext cx="849308" cy="968761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2" name="Google Shape;234;p5">
              <a:extLst>
                <a:ext uri="{FF2B5EF4-FFF2-40B4-BE49-F238E27FC236}">
                  <a16:creationId xmlns:a16="http://schemas.microsoft.com/office/drawing/2014/main" id="{EEAC6096-7A42-4CF6-AFFE-F154B2D22863}"/>
                </a:ext>
              </a:extLst>
            </p:cNvPr>
            <p:cNvSpPr/>
            <p:nvPr/>
          </p:nvSpPr>
          <p:spPr>
            <a:xfrm rot="16200000">
              <a:off x="1686276" y="2971397"/>
              <a:ext cx="849308" cy="96876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EAEFF7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3" name="Google Shape;235;p5">
              <a:extLst>
                <a:ext uri="{FF2B5EF4-FFF2-40B4-BE49-F238E27FC236}">
                  <a16:creationId xmlns:a16="http://schemas.microsoft.com/office/drawing/2014/main" id="{B75559D3-14F5-49CE-B80E-FB7DDD01A0CD}"/>
                </a:ext>
              </a:extLst>
            </p:cNvPr>
            <p:cNvSpPr/>
            <p:nvPr/>
          </p:nvSpPr>
          <p:spPr>
            <a:xfrm rot="16200000">
              <a:off x="2716989" y="2971397"/>
              <a:ext cx="849308" cy="96876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5B9BD5"/>
            </a:solidFill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37;p5">
              <a:extLst>
                <a:ext uri="{FF2B5EF4-FFF2-40B4-BE49-F238E27FC236}">
                  <a16:creationId xmlns:a16="http://schemas.microsoft.com/office/drawing/2014/main" id="{ECB5F8CA-B006-4CBC-8C33-4835E74EA08C}"/>
                </a:ext>
              </a:extLst>
            </p:cNvPr>
            <p:cNvSpPr/>
            <p:nvPr/>
          </p:nvSpPr>
          <p:spPr>
            <a:xfrm rot="16200000">
              <a:off x="3747702" y="2971397"/>
              <a:ext cx="849308" cy="96876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5B9BD5"/>
            </a:solidFill>
            <a:ln w="12700" cap="flat" cmpd="sng">
              <a:solidFill>
                <a:schemeClr val="tx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6" name="Google Shape;238;p5">
              <a:extLst>
                <a:ext uri="{FF2B5EF4-FFF2-40B4-BE49-F238E27FC236}">
                  <a16:creationId xmlns:a16="http://schemas.microsoft.com/office/drawing/2014/main" id="{28630FEE-0004-4085-A019-10A211245A67}"/>
                </a:ext>
              </a:extLst>
            </p:cNvPr>
            <p:cNvSpPr/>
            <p:nvPr/>
          </p:nvSpPr>
          <p:spPr>
            <a:xfrm rot="16200000">
              <a:off x="4778415" y="2971397"/>
              <a:ext cx="849308" cy="96876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EAEFF7"/>
            </a:solidFill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" name="Google Shape;240;p5">
              <a:extLst>
                <a:ext uri="{FF2B5EF4-FFF2-40B4-BE49-F238E27FC236}">
                  <a16:creationId xmlns:a16="http://schemas.microsoft.com/office/drawing/2014/main" id="{C07CBEFF-AC23-48EE-9AAC-1FA1D8A06680}"/>
                </a:ext>
              </a:extLst>
            </p:cNvPr>
            <p:cNvSpPr/>
            <p:nvPr/>
          </p:nvSpPr>
          <p:spPr>
            <a:xfrm rot="16200000">
              <a:off x="5809128" y="2971397"/>
              <a:ext cx="849308" cy="968760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9" name="Google Shape;241;p5">
              <a:extLst>
                <a:ext uri="{FF2B5EF4-FFF2-40B4-BE49-F238E27FC236}">
                  <a16:creationId xmlns:a16="http://schemas.microsoft.com/office/drawing/2014/main" id="{7B5E2799-9016-421C-90B2-8F7868573E65}"/>
                </a:ext>
              </a:extLst>
            </p:cNvPr>
            <p:cNvSpPr/>
            <p:nvPr/>
          </p:nvSpPr>
          <p:spPr>
            <a:xfrm rot="16200000">
              <a:off x="6839841" y="2971397"/>
              <a:ext cx="849308" cy="968760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2" name="Google Shape;244;p5">
              <a:extLst>
                <a:ext uri="{FF2B5EF4-FFF2-40B4-BE49-F238E27FC236}">
                  <a16:creationId xmlns:a16="http://schemas.microsoft.com/office/drawing/2014/main" id="{DDF56EF9-DF75-4F42-ABE9-769413AE8D65}"/>
                </a:ext>
              </a:extLst>
            </p:cNvPr>
            <p:cNvSpPr/>
            <p:nvPr/>
          </p:nvSpPr>
          <p:spPr>
            <a:xfrm rot="16200000">
              <a:off x="1161393" y="3684784"/>
              <a:ext cx="849305" cy="96876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EAEFF7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3" name="Google Shape;245;p5">
              <a:extLst>
                <a:ext uri="{FF2B5EF4-FFF2-40B4-BE49-F238E27FC236}">
                  <a16:creationId xmlns:a16="http://schemas.microsoft.com/office/drawing/2014/main" id="{30F9EBDA-7D12-4358-BAA3-2AF5D9245942}"/>
                </a:ext>
              </a:extLst>
            </p:cNvPr>
            <p:cNvSpPr/>
            <p:nvPr/>
          </p:nvSpPr>
          <p:spPr>
            <a:xfrm rot="16200000">
              <a:off x="2192107" y="3684784"/>
              <a:ext cx="849305" cy="96876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5B9BD5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4" name="Google Shape;246;p5">
              <a:extLst>
                <a:ext uri="{FF2B5EF4-FFF2-40B4-BE49-F238E27FC236}">
                  <a16:creationId xmlns:a16="http://schemas.microsoft.com/office/drawing/2014/main" id="{2A2D70C6-90B9-4CB4-BA29-CAC6D31397A5}"/>
                </a:ext>
              </a:extLst>
            </p:cNvPr>
            <p:cNvSpPr/>
            <p:nvPr/>
          </p:nvSpPr>
          <p:spPr>
            <a:xfrm rot="16200000">
              <a:off x="3222821" y="3684784"/>
              <a:ext cx="849305" cy="96876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" name="Google Shape;248;p5">
              <a:extLst>
                <a:ext uri="{FF2B5EF4-FFF2-40B4-BE49-F238E27FC236}">
                  <a16:creationId xmlns:a16="http://schemas.microsoft.com/office/drawing/2014/main" id="{7F5CFE63-EF5B-4071-8429-2AAB6B8B7581}"/>
                </a:ext>
              </a:extLst>
            </p:cNvPr>
            <p:cNvSpPr/>
            <p:nvPr/>
          </p:nvSpPr>
          <p:spPr>
            <a:xfrm rot="16200000">
              <a:off x="4253532" y="3684784"/>
              <a:ext cx="849305" cy="96876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5B9BD5"/>
            </a:solidFill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" name="Google Shape;250;p5">
              <a:extLst>
                <a:ext uri="{FF2B5EF4-FFF2-40B4-BE49-F238E27FC236}">
                  <a16:creationId xmlns:a16="http://schemas.microsoft.com/office/drawing/2014/main" id="{E6FE6F3F-4FA4-4563-A3E1-C0F66B51DE60}"/>
                </a:ext>
              </a:extLst>
            </p:cNvPr>
            <p:cNvSpPr/>
            <p:nvPr/>
          </p:nvSpPr>
          <p:spPr>
            <a:xfrm rot="16200000">
              <a:off x="5284248" y="3684783"/>
              <a:ext cx="849305" cy="96876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EAEFF7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9" name="Google Shape;251;p5">
              <a:extLst>
                <a:ext uri="{FF2B5EF4-FFF2-40B4-BE49-F238E27FC236}">
                  <a16:creationId xmlns:a16="http://schemas.microsoft.com/office/drawing/2014/main" id="{20779659-A168-40EB-B881-47EB493F0382}"/>
                </a:ext>
              </a:extLst>
            </p:cNvPr>
            <p:cNvSpPr/>
            <p:nvPr/>
          </p:nvSpPr>
          <p:spPr>
            <a:xfrm rot="16200000">
              <a:off x="6314959" y="3684785"/>
              <a:ext cx="849307" cy="968760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5" name="Google Shape;253;p5">
              <a:extLst>
                <a:ext uri="{FF2B5EF4-FFF2-40B4-BE49-F238E27FC236}">
                  <a16:creationId xmlns:a16="http://schemas.microsoft.com/office/drawing/2014/main" id="{80894CCC-4639-4059-B4EA-49BB60527D29}"/>
                </a:ext>
              </a:extLst>
            </p:cNvPr>
            <p:cNvSpPr/>
            <p:nvPr/>
          </p:nvSpPr>
          <p:spPr>
            <a:xfrm rot="16200000">
              <a:off x="1682423" y="4386734"/>
              <a:ext cx="849307" cy="96876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EAEFF7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6" name="Google Shape;254;p5">
              <a:extLst>
                <a:ext uri="{FF2B5EF4-FFF2-40B4-BE49-F238E27FC236}">
                  <a16:creationId xmlns:a16="http://schemas.microsoft.com/office/drawing/2014/main" id="{CC6BE0D9-0F7E-4CEE-8ADE-641A2B8BA585}"/>
                </a:ext>
              </a:extLst>
            </p:cNvPr>
            <p:cNvSpPr/>
            <p:nvPr/>
          </p:nvSpPr>
          <p:spPr>
            <a:xfrm rot="16200000">
              <a:off x="2713135" y="4386733"/>
              <a:ext cx="849305" cy="96876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5B9BD5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7" name="Google Shape;255;p5">
              <a:extLst>
                <a:ext uri="{FF2B5EF4-FFF2-40B4-BE49-F238E27FC236}">
                  <a16:creationId xmlns:a16="http://schemas.microsoft.com/office/drawing/2014/main" id="{EB5807E3-0DBA-49E7-B0E7-3CDFF428FAA4}"/>
                </a:ext>
              </a:extLst>
            </p:cNvPr>
            <p:cNvSpPr/>
            <p:nvPr/>
          </p:nvSpPr>
          <p:spPr>
            <a:xfrm rot="16200000">
              <a:off x="3743848" y="4386733"/>
              <a:ext cx="849305" cy="96876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5B9BD5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8" name="Google Shape;256;p5">
              <a:extLst>
                <a:ext uri="{FF2B5EF4-FFF2-40B4-BE49-F238E27FC236}">
                  <a16:creationId xmlns:a16="http://schemas.microsoft.com/office/drawing/2014/main" id="{FBF41069-FFCA-4875-9ED6-AEDBE7ABBE22}"/>
                </a:ext>
              </a:extLst>
            </p:cNvPr>
            <p:cNvSpPr/>
            <p:nvPr/>
          </p:nvSpPr>
          <p:spPr>
            <a:xfrm rot="16200000">
              <a:off x="4774559" y="4386733"/>
              <a:ext cx="849305" cy="96876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EAEFF7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9" name="Google Shape;257;p5">
              <a:extLst>
                <a:ext uri="{FF2B5EF4-FFF2-40B4-BE49-F238E27FC236}">
                  <a16:creationId xmlns:a16="http://schemas.microsoft.com/office/drawing/2014/main" id="{68722AA1-70B6-4111-93A8-1DAFEE187FA1}"/>
                </a:ext>
              </a:extLst>
            </p:cNvPr>
            <p:cNvSpPr/>
            <p:nvPr/>
          </p:nvSpPr>
          <p:spPr>
            <a:xfrm rot="16200000">
              <a:off x="5805273" y="4386733"/>
              <a:ext cx="849305" cy="968760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0" name="Google Shape;258;p5">
              <a:extLst>
                <a:ext uri="{FF2B5EF4-FFF2-40B4-BE49-F238E27FC236}">
                  <a16:creationId xmlns:a16="http://schemas.microsoft.com/office/drawing/2014/main" id="{273B0725-298A-4328-8FB2-7C06B4A8DE32}"/>
                </a:ext>
              </a:extLst>
            </p:cNvPr>
            <p:cNvSpPr/>
            <p:nvPr/>
          </p:nvSpPr>
          <p:spPr>
            <a:xfrm rot="16200000">
              <a:off x="6835985" y="4386733"/>
              <a:ext cx="849305" cy="968760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7" name="Google Shape;260;p5">
              <a:extLst>
                <a:ext uri="{FF2B5EF4-FFF2-40B4-BE49-F238E27FC236}">
                  <a16:creationId xmlns:a16="http://schemas.microsoft.com/office/drawing/2014/main" id="{B7E111D1-6830-459B-A81F-B6AFB22A6947}"/>
                </a:ext>
              </a:extLst>
            </p:cNvPr>
            <p:cNvSpPr/>
            <p:nvPr/>
          </p:nvSpPr>
          <p:spPr>
            <a:xfrm rot="16200000">
              <a:off x="1161395" y="5105746"/>
              <a:ext cx="849305" cy="968761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8" name="Google Shape;261;p5">
              <a:extLst>
                <a:ext uri="{FF2B5EF4-FFF2-40B4-BE49-F238E27FC236}">
                  <a16:creationId xmlns:a16="http://schemas.microsoft.com/office/drawing/2014/main" id="{61F1BC2B-3B20-47C6-9DB3-C5B66EBB280E}"/>
                </a:ext>
              </a:extLst>
            </p:cNvPr>
            <p:cNvSpPr/>
            <p:nvPr/>
          </p:nvSpPr>
          <p:spPr>
            <a:xfrm rot="16200000">
              <a:off x="2192105" y="5105746"/>
              <a:ext cx="849305" cy="968761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EAEFF7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9" name="Google Shape;262;p5">
              <a:extLst>
                <a:ext uri="{FF2B5EF4-FFF2-40B4-BE49-F238E27FC236}">
                  <a16:creationId xmlns:a16="http://schemas.microsoft.com/office/drawing/2014/main" id="{6C8ADEF5-0DDB-4F87-AD66-3EF3CA8FEE94}"/>
                </a:ext>
              </a:extLst>
            </p:cNvPr>
            <p:cNvSpPr/>
            <p:nvPr/>
          </p:nvSpPr>
          <p:spPr>
            <a:xfrm rot="16200000">
              <a:off x="3222823" y="5105746"/>
              <a:ext cx="849305" cy="968761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EAEFF7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0" name="Google Shape;263;p5">
              <a:extLst>
                <a:ext uri="{FF2B5EF4-FFF2-40B4-BE49-F238E27FC236}">
                  <a16:creationId xmlns:a16="http://schemas.microsoft.com/office/drawing/2014/main" id="{449C1977-56DF-468A-998F-5D476388D0F9}"/>
                </a:ext>
              </a:extLst>
            </p:cNvPr>
            <p:cNvSpPr/>
            <p:nvPr/>
          </p:nvSpPr>
          <p:spPr>
            <a:xfrm rot="16200000">
              <a:off x="4253536" y="5105750"/>
              <a:ext cx="849306" cy="968761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EAEFF7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1" name="Google Shape;264;p5">
              <a:extLst>
                <a:ext uri="{FF2B5EF4-FFF2-40B4-BE49-F238E27FC236}">
                  <a16:creationId xmlns:a16="http://schemas.microsoft.com/office/drawing/2014/main" id="{E2C3AB1E-C611-467F-A3D7-971382FA9B13}"/>
                </a:ext>
              </a:extLst>
            </p:cNvPr>
            <p:cNvSpPr/>
            <p:nvPr/>
          </p:nvSpPr>
          <p:spPr>
            <a:xfrm rot="16200000">
              <a:off x="5284248" y="5105746"/>
              <a:ext cx="849306" cy="968761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2" name="Google Shape;265;p5">
              <a:extLst>
                <a:ext uri="{FF2B5EF4-FFF2-40B4-BE49-F238E27FC236}">
                  <a16:creationId xmlns:a16="http://schemas.microsoft.com/office/drawing/2014/main" id="{73136191-6D72-4D07-8315-AA8294F0441A}"/>
                </a:ext>
              </a:extLst>
            </p:cNvPr>
            <p:cNvSpPr/>
            <p:nvPr/>
          </p:nvSpPr>
          <p:spPr>
            <a:xfrm rot="16200000">
              <a:off x="6314960" y="5105747"/>
              <a:ext cx="849307" cy="968761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pic>
        <p:nvPicPr>
          <p:cNvPr id="62" name="그림 61">
            <a:extLst>
              <a:ext uri="{FF2B5EF4-FFF2-40B4-BE49-F238E27FC236}">
                <a16:creationId xmlns:a16="http://schemas.microsoft.com/office/drawing/2014/main" id="{B6CF988E-0FDC-45AC-AE29-A91246C62D7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8163" y="2753049"/>
            <a:ext cx="388931" cy="388931"/>
          </a:xfrm>
          <a:prstGeom prst="rect">
            <a:avLst/>
          </a:prstGeom>
        </p:spPr>
      </p:pic>
      <p:grpSp>
        <p:nvGrpSpPr>
          <p:cNvPr id="59" name="그룹 58">
            <a:extLst>
              <a:ext uri="{FF2B5EF4-FFF2-40B4-BE49-F238E27FC236}">
                <a16:creationId xmlns:a16="http://schemas.microsoft.com/office/drawing/2014/main" id="{1A1090DD-64BD-E728-22E9-44D248DFB6AF}"/>
              </a:ext>
            </a:extLst>
          </p:cNvPr>
          <p:cNvGrpSpPr/>
          <p:nvPr/>
        </p:nvGrpSpPr>
        <p:grpSpPr>
          <a:xfrm>
            <a:off x="4844690" y="2310040"/>
            <a:ext cx="2690419" cy="1499474"/>
            <a:chOff x="1101666" y="2310039"/>
            <a:chExt cx="6647209" cy="3704745"/>
          </a:xfrm>
          <a:solidFill>
            <a:srgbClr val="FBE4D4"/>
          </a:solidFill>
        </p:grpSpPr>
        <p:sp>
          <p:nvSpPr>
            <p:cNvPr id="61" name="Google Shape;225;p5">
              <a:extLst>
                <a:ext uri="{FF2B5EF4-FFF2-40B4-BE49-F238E27FC236}">
                  <a16:creationId xmlns:a16="http://schemas.microsoft.com/office/drawing/2014/main" id="{7FF31F27-F67D-554A-E9FD-98FCE37F1A89}"/>
                </a:ext>
              </a:extLst>
            </p:cNvPr>
            <p:cNvSpPr/>
            <p:nvPr/>
          </p:nvSpPr>
          <p:spPr>
            <a:xfrm rot="16200000">
              <a:off x="1165249" y="2250313"/>
              <a:ext cx="849309" cy="968761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63" name="Google Shape;226;p5">
              <a:extLst>
                <a:ext uri="{FF2B5EF4-FFF2-40B4-BE49-F238E27FC236}">
                  <a16:creationId xmlns:a16="http://schemas.microsoft.com/office/drawing/2014/main" id="{5D7F1D87-1693-AA1D-FF3D-BB4F8227B777}"/>
                </a:ext>
              </a:extLst>
            </p:cNvPr>
            <p:cNvSpPr/>
            <p:nvPr/>
          </p:nvSpPr>
          <p:spPr>
            <a:xfrm rot="16200000">
              <a:off x="2195963" y="2250313"/>
              <a:ext cx="849309" cy="968761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66" name="Google Shape;227;p5">
              <a:extLst>
                <a:ext uri="{FF2B5EF4-FFF2-40B4-BE49-F238E27FC236}">
                  <a16:creationId xmlns:a16="http://schemas.microsoft.com/office/drawing/2014/main" id="{BA51022D-E065-67BC-D25F-8E69DBBF78BE}"/>
                </a:ext>
              </a:extLst>
            </p:cNvPr>
            <p:cNvSpPr/>
            <p:nvPr/>
          </p:nvSpPr>
          <p:spPr>
            <a:xfrm rot="16200000">
              <a:off x="3226675" y="2250313"/>
              <a:ext cx="849309" cy="968761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229;p5">
              <a:extLst>
                <a:ext uri="{FF2B5EF4-FFF2-40B4-BE49-F238E27FC236}">
                  <a16:creationId xmlns:a16="http://schemas.microsoft.com/office/drawing/2014/main" id="{9344447E-F4CE-6E08-4AB0-682F96FA367F}"/>
                </a:ext>
              </a:extLst>
            </p:cNvPr>
            <p:cNvSpPr/>
            <p:nvPr/>
          </p:nvSpPr>
          <p:spPr>
            <a:xfrm rot="16200000">
              <a:off x="4257389" y="2250313"/>
              <a:ext cx="849309" cy="968761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EAEFF7"/>
            </a:solidFill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231;p5">
              <a:extLst>
                <a:ext uri="{FF2B5EF4-FFF2-40B4-BE49-F238E27FC236}">
                  <a16:creationId xmlns:a16="http://schemas.microsoft.com/office/drawing/2014/main" id="{613AD46A-77B5-D1F8-BA62-2265F1C67676}"/>
                </a:ext>
              </a:extLst>
            </p:cNvPr>
            <p:cNvSpPr/>
            <p:nvPr/>
          </p:nvSpPr>
          <p:spPr>
            <a:xfrm rot="16200000">
              <a:off x="5288101" y="2250313"/>
              <a:ext cx="849309" cy="968761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EAEFF7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74" name="Google Shape;232;p5">
              <a:extLst>
                <a:ext uri="{FF2B5EF4-FFF2-40B4-BE49-F238E27FC236}">
                  <a16:creationId xmlns:a16="http://schemas.microsoft.com/office/drawing/2014/main" id="{8D057FEF-D3D3-44A6-6082-81CCA3A10AAD}"/>
                </a:ext>
              </a:extLst>
            </p:cNvPr>
            <p:cNvSpPr/>
            <p:nvPr/>
          </p:nvSpPr>
          <p:spPr>
            <a:xfrm rot="16200000">
              <a:off x="6318815" y="2250312"/>
              <a:ext cx="849308" cy="968761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EAEFF7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75" name="Google Shape;234;p5">
              <a:extLst>
                <a:ext uri="{FF2B5EF4-FFF2-40B4-BE49-F238E27FC236}">
                  <a16:creationId xmlns:a16="http://schemas.microsoft.com/office/drawing/2014/main" id="{939B94E7-E0D4-C077-DFD6-4938AB01BEB6}"/>
                </a:ext>
              </a:extLst>
            </p:cNvPr>
            <p:cNvSpPr/>
            <p:nvPr/>
          </p:nvSpPr>
          <p:spPr>
            <a:xfrm rot="16200000">
              <a:off x="1686276" y="2971397"/>
              <a:ext cx="849308" cy="968760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76" name="Google Shape;235;p5">
              <a:extLst>
                <a:ext uri="{FF2B5EF4-FFF2-40B4-BE49-F238E27FC236}">
                  <a16:creationId xmlns:a16="http://schemas.microsoft.com/office/drawing/2014/main" id="{53D24812-C116-983A-737D-ECD34F458234}"/>
                </a:ext>
              </a:extLst>
            </p:cNvPr>
            <p:cNvSpPr/>
            <p:nvPr/>
          </p:nvSpPr>
          <p:spPr>
            <a:xfrm rot="16200000">
              <a:off x="2716989" y="2971397"/>
              <a:ext cx="849308" cy="968760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237;p5">
              <a:extLst>
                <a:ext uri="{FF2B5EF4-FFF2-40B4-BE49-F238E27FC236}">
                  <a16:creationId xmlns:a16="http://schemas.microsoft.com/office/drawing/2014/main" id="{B83245AB-2E14-CD89-E516-B7BA0D150ACF}"/>
                </a:ext>
              </a:extLst>
            </p:cNvPr>
            <p:cNvSpPr/>
            <p:nvPr/>
          </p:nvSpPr>
          <p:spPr>
            <a:xfrm rot="16200000">
              <a:off x="3747702" y="2971397"/>
              <a:ext cx="849308" cy="96876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EAEFF7"/>
            </a:solidFill>
            <a:ln w="12700" cap="flat" cmpd="sng">
              <a:solidFill>
                <a:schemeClr val="tx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78" name="Google Shape;238;p5">
              <a:extLst>
                <a:ext uri="{FF2B5EF4-FFF2-40B4-BE49-F238E27FC236}">
                  <a16:creationId xmlns:a16="http://schemas.microsoft.com/office/drawing/2014/main" id="{1BFE84DB-9DEA-9952-A816-7287FD8D75AF}"/>
                </a:ext>
              </a:extLst>
            </p:cNvPr>
            <p:cNvSpPr/>
            <p:nvPr/>
          </p:nvSpPr>
          <p:spPr>
            <a:xfrm rot="16200000">
              <a:off x="4778415" y="2971397"/>
              <a:ext cx="849308" cy="96876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5B9BD5"/>
            </a:solidFill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" name="Google Shape;240;p5">
              <a:extLst>
                <a:ext uri="{FF2B5EF4-FFF2-40B4-BE49-F238E27FC236}">
                  <a16:creationId xmlns:a16="http://schemas.microsoft.com/office/drawing/2014/main" id="{62823C2E-0F0C-4204-73DD-05F0628CBBEC}"/>
                </a:ext>
              </a:extLst>
            </p:cNvPr>
            <p:cNvSpPr/>
            <p:nvPr/>
          </p:nvSpPr>
          <p:spPr>
            <a:xfrm rot="16200000">
              <a:off x="5809128" y="2971397"/>
              <a:ext cx="849308" cy="96876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5B9BD5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0" name="Google Shape;241;p5">
              <a:extLst>
                <a:ext uri="{FF2B5EF4-FFF2-40B4-BE49-F238E27FC236}">
                  <a16:creationId xmlns:a16="http://schemas.microsoft.com/office/drawing/2014/main" id="{F759B8FD-C18E-C816-A689-DC4D36C18495}"/>
                </a:ext>
              </a:extLst>
            </p:cNvPr>
            <p:cNvSpPr/>
            <p:nvPr/>
          </p:nvSpPr>
          <p:spPr>
            <a:xfrm rot="16200000">
              <a:off x="6839841" y="2971397"/>
              <a:ext cx="849308" cy="96876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EAEFF7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1" name="Google Shape;244;p5">
              <a:extLst>
                <a:ext uri="{FF2B5EF4-FFF2-40B4-BE49-F238E27FC236}">
                  <a16:creationId xmlns:a16="http://schemas.microsoft.com/office/drawing/2014/main" id="{F3C52BF1-EC20-BE34-542E-E47272C2ABAD}"/>
                </a:ext>
              </a:extLst>
            </p:cNvPr>
            <p:cNvSpPr/>
            <p:nvPr/>
          </p:nvSpPr>
          <p:spPr>
            <a:xfrm rot="16200000">
              <a:off x="1161393" y="3684784"/>
              <a:ext cx="849305" cy="968760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2" name="Google Shape;245;p5">
              <a:extLst>
                <a:ext uri="{FF2B5EF4-FFF2-40B4-BE49-F238E27FC236}">
                  <a16:creationId xmlns:a16="http://schemas.microsoft.com/office/drawing/2014/main" id="{FD8850F5-EB3D-6B4E-6E2F-55A0D5188ADD}"/>
                </a:ext>
              </a:extLst>
            </p:cNvPr>
            <p:cNvSpPr/>
            <p:nvPr/>
          </p:nvSpPr>
          <p:spPr>
            <a:xfrm rot="16200000">
              <a:off x="2192107" y="3684784"/>
              <a:ext cx="849305" cy="968760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3" name="Google Shape;246;p5">
              <a:extLst>
                <a:ext uri="{FF2B5EF4-FFF2-40B4-BE49-F238E27FC236}">
                  <a16:creationId xmlns:a16="http://schemas.microsoft.com/office/drawing/2014/main" id="{BCDCC166-3455-C213-029D-535C0220E8F9}"/>
                </a:ext>
              </a:extLst>
            </p:cNvPr>
            <p:cNvSpPr/>
            <p:nvPr/>
          </p:nvSpPr>
          <p:spPr>
            <a:xfrm rot="16200000">
              <a:off x="3222821" y="3684784"/>
              <a:ext cx="849305" cy="96876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EAEFF7"/>
            </a:solidFill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248;p5">
              <a:extLst>
                <a:ext uri="{FF2B5EF4-FFF2-40B4-BE49-F238E27FC236}">
                  <a16:creationId xmlns:a16="http://schemas.microsoft.com/office/drawing/2014/main" id="{2E14F881-2172-4ADA-51FB-F8BD13467F3C}"/>
                </a:ext>
              </a:extLst>
            </p:cNvPr>
            <p:cNvSpPr/>
            <p:nvPr/>
          </p:nvSpPr>
          <p:spPr>
            <a:xfrm rot="16200000">
              <a:off x="4253532" y="3684784"/>
              <a:ext cx="849305" cy="96876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5B9BD5"/>
            </a:solidFill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5" name="Google Shape;250;p5">
              <a:extLst>
                <a:ext uri="{FF2B5EF4-FFF2-40B4-BE49-F238E27FC236}">
                  <a16:creationId xmlns:a16="http://schemas.microsoft.com/office/drawing/2014/main" id="{BBEA52A4-0179-03D1-6D75-CE669AC4B800}"/>
                </a:ext>
              </a:extLst>
            </p:cNvPr>
            <p:cNvSpPr/>
            <p:nvPr/>
          </p:nvSpPr>
          <p:spPr>
            <a:xfrm rot="16200000">
              <a:off x="5284248" y="3684783"/>
              <a:ext cx="849305" cy="96876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chemeClr val="accent2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6" name="Google Shape;251;p5">
              <a:extLst>
                <a:ext uri="{FF2B5EF4-FFF2-40B4-BE49-F238E27FC236}">
                  <a16:creationId xmlns:a16="http://schemas.microsoft.com/office/drawing/2014/main" id="{0F00750D-7772-7633-7692-EDC9AB30A390}"/>
                </a:ext>
              </a:extLst>
            </p:cNvPr>
            <p:cNvSpPr/>
            <p:nvPr/>
          </p:nvSpPr>
          <p:spPr>
            <a:xfrm rot="16200000">
              <a:off x="6314959" y="3684785"/>
              <a:ext cx="849307" cy="96876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5B9BD5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7" name="Google Shape;253;p5">
              <a:extLst>
                <a:ext uri="{FF2B5EF4-FFF2-40B4-BE49-F238E27FC236}">
                  <a16:creationId xmlns:a16="http://schemas.microsoft.com/office/drawing/2014/main" id="{97C3A06E-339F-1F34-C9E9-3AA1B197F0ED}"/>
                </a:ext>
              </a:extLst>
            </p:cNvPr>
            <p:cNvSpPr/>
            <p:nvPr/>
          </p:nvSpPr>
          <p:spPr>
            <a:xfrm rot="16200000">
              <a:off x="1682423" y="4386734"/>
              <a:ext cx="849307" cy="968760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8" name="Google Shape;254;p5">
              <a:extLst>
                <a:ext uri="{FF2B5EF4-FFF2-40B4-BE49-F238E27FC236}">
                  <a16:creationId xmlns:a16="http://schemas.microsoft.com/office/drawing/2014/main" id="{17B632D0-498A-491D-0F94-B0A253145371}"/>
                </a:ext>
              </a:extLst>
            </p:cNvPr>
            <p:cNvSpPr/>
            <p:nvPr/>
          </p:nvSpPr>
          <p:spPr>
            <a:xfrm rot="16200000">
              <a:off x="2713135" y="4386733"/>
              <a:ext cx="849305" cy="968760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9" name="Google Shape;255;p5">
              <a:extLst>
                <a:ext uri="{FF2B5EF4-FFF2-40B4-BE49-F238E27FC236}">
                  <a16:creationId xmlns:a16="http://schemas.microsoft.com/office/drawing/2014/main" id="{FA5B3521-BBE3-FA9F-D5F6-740907F651A5}"/>
                </a:ext>
              </a:extLst>
            </p:cNvPr>
            <p:cNvSpPr/>
            <p:nvPr/>
          </p:nvSpPr>
          <p:spPr>
            <a:xfrm rot="16200000">
              <a:off x="3743848" y="4386733"/>
              <a:ext cx="849305" cy="96876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EAEFF7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90" name="Google Shape;256;p5">
              <a:extLst>
                <a:ext uri="{FF2B5EF4-FFF2-40B4-BE49-F238E27FC236}">
                  <a16:creationId xmlns:a16="http://schemas.microsoft.com/office/drawing/2014/main" id="{964D9183-A9E2-381F-8610-995462332D8A}"/>
                </a:ext>
              </a:extLst>
            </p:cNvPr>
            <p:cNvSpPr/>
            <p:nvPr/>
          </p:nvSpPr>
          <p:spPr>
            <a:xfrm rot="16200000">
              <a:off x="4774559" y="4386733"/>
              <a:ext cx="849305" cy="96876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5B9BD5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91" name="Google Shape;257;p5">
              <a:extLst>
                <a:ext uri="{FF2B5EF4-FFF2-40B4-BE49-F238E27FC236}">
                  <a16:creationId xmlns:a16="http://schemas.microsoft.com/office/drawing/2014/main" id="{F84D7715-E29F-5004-6461-5E67404EF625}"/>
                </a:ext>
              </a:extLst>
            </p:cNvPr>
            <p:cNvSpPr/>
            <p:nvPr/>
          </p:nvSpPr>
          <p:spPr>
            <a:xfrm rot="16200000">
              <a:off x="5805273" y="4386733"/>
              <a:ext cx="849305" cy="96876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5B9BD5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92" name="Google Shape;258;p5">
              <a:extLst>
                <a:ext uri="{FF2B5EF4-FFF2-40B4-BE49-F238E27FC236}">
                  <a16:creationId xmlns:a16="http://schemas.microsoft.com/office/drawing/2014/main" id="{BDB6123C-D785-FAE5-1DF4-6E5AD762FB2D}"/>
                </a:ext>
              </a:extLst>
            </p:cNvPr>
            <p:cNvSpPr/>
            <p:nvPr/>
          </p:nvSpPr>
          <p:spPr>
            <a:xfrm rot="16200000">
              <a:off x="6835985" y="4386733"/>
              <a:ext cx="849305" cy="96876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EAEFF7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93" name="Google Shape;260;p5">
              <a:extLst>
                <a:ext uri="{FF2B5EF4-FFF2-40B4-BE49-F238E27FC236}">
                  <a16:creationId xmlns:a16="http://schemas.microsoft.com/office/drawing/2014/main" id="{F344FDCB-830E-0A65-5D06-5534711A4E00}"/>
                </a:ext>
              </a:extLst>
            </p:cNvPr>
            <p:cNvSpPr/>
            <p:nvPr/>
          </p:nvSpPr>
          <p:spPr>
            <a:xfrm rot="16200000">
              <a:off x="1161395" y="5105746"/>
              <a:ext cx="849305" cy="968761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94" name="Google Shape;261;p5">
              <a:extLst>
                <a:ext uri="{FF2B5EF4-FFF2-40B4-BE49-F238E27FC236}">
                  <a16:creationId xmlns:a16="http://schemas.microsoft.com/office/drawing/2014/main" id="{3C0F15DE-2BE2-F0F3-F4BC-0FAC2BD31696}"/>
                </a:ext>
              </a:extLst>
            </p:cNvPr>
            <p:cNvSpPr/>
            <p:nvPr/>
          </p:nvSpPr>
          <p:spPr>
            <a:xfrm rot="16200000">
              <a:off x="2192105" y="5105746"/>
              <a:ext cx="849305" cy="968761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95" name="Google Shape;262;p5">
              <a:extLst>
                <a:ext uri="{FF2B5EF4-FFF2-40B4-BE49-F238E27FC236}">
                  <a16:creationId xmlns:a16="http://schemas.microsoft.com/office/drawing/2014/main" id="{65625AF9-9A9E-32D0-ACD2-3B7EAD71E016}"/>
                </a:ext>
              </a:extLst>
            </p:cNvPr>
            <p:cNvSpPr/>
            <p:nvPr/>
          </p:nvSpPr>
          <p:spPr>
            <a:xfrm rot="16200000">
              <a:off x="3222823" y="5105746"/>
              <a:ext cx="849305" cy="968761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96" name="Google Shape;263;p5">
              <a:extLst>
                <a:ext uri="{FF2B5EF4-FFF2-40B4-BE49-F238E27FC236}">
                  <a16:creationId xmlns:a16="http://schemas.microsoft.com/office/drawing/2014/main" id="{3A97F7E3-DA42-7DFF-F98A-ED86237A1EB8}"/>
                </a:ext>
              </a:extLst>
            </p:cNvPr>
            <p:cNvSpPr/>
            <p:nvPr/>
          </p:nvSpPr>
          <p:spPr>
            <a:xfrm rot="16200000">
              <a:off x="4253536" y="5105750"/>
              <a:ext cx="849306" cy="968761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EAEFF7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97" name="Google Shape;264;p5">
              <a:extLst>
                <a:ext uri="{FF2B5EF4-FFF2-40B4-BE49-F238E27FC236}">
                  <a16:creationId xmlns:a16="http://schemas.microsoft.com/office/drawing/2014/main" id="{26D24AC0-4F32-F4A9-5B38-D6BEB75CAFD6}"/>
                </a:ext>
              </a:extLst>
            </p:cNvPr>
            <p:cNvSpPr/>
            <p:nvPr/>
          </p:nvSpPr>
          <p:spPr>
            <a:xfrm rot="16200000">
              <a:off x="5284248" y="5105746"/>
              <a:ext cx="849306" cy="968761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EAEFF7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98" name="Google Shape;265;p5">
              <a:extLst>
                <a:ext uri="{FF2B5EF4-FFF2-40B4-BE49-F238E27FC236}">
                  <a16:creationId xmlns:a16="http://schemas.microsoft.com/office/drawing/2014/main" id="{BFD7B7FC-8B42-FD1D-3CD7-B90619ACBD0A}"/>
                </a:ext>
              </a:extLst>
            </p:cNvPr>
            <p:cNvSpPr/>
            <p:nvPr/>
          </p:nvSpPr>
          <p:spPr>
            <a:xfrm rot="16200000">
              <a:off x="6314960" y="5105747"/>
              <a:ext cx="849307" cy="968761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EAEFF7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pic>
        <p:nvPicPr>
          <p:cNvPr id="60" name="그림 59">
            <a:extLst>
              <a:ext uri="{FF2B5EF4-FFF2-40B4-BE49-F238E27FC236}">
                <a16:creationId xmlns:a16="http://schemas.microsoft.com/office/drawing/2014/main" id="{FA4B5FCB-9D26-C9E5-C8D5-CB8603C8613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1187" y="2753049"/>
            <a:ext cx="388931" cy="388931"/>
          </a:xfrm>
          <a:prstGeom prst="rect">
            <a:avLst/>
          </a:prstGeom>
        </p:spPr>
      </p:pic>
      <p:grpSp>
        <p:nvGrpSpPr>
          <p:cNvPr id="100" name="그룹 99">
            <a:extLst>
              <a:ext uri="{FF2B5EF4-FFF2-40B4-BE49-F238E27FC236}">
                <a16:creationId xmlns:a16="http://schemas.microsoft.com/office/drawing/2014/main" id="{92302509-FF3F-9A2C-41B2-7867CA35DE2C}"/>
              </a:ext>
            </a:extLst>
          </p:cNvPr>
          <p:cNvGrpSpPr/>
          <p:nvPr/>
        </p:nvGrpSpPr>
        <p:grpSpPr>
          <a:xfrm>
            <a:off x="1101666" y="4503227"/>
            <a:ext cx="2690419" cy="1499474"/>
            <a:chOff x="1101666" y="2310039"/>
            <a:chExt cx="6647209" cy="3704745"/>
          </a:xfrm>
          <a:solidFill>
            <a:srgbClr val="FBE4D4"/>
          </a:solidFill>
        </p:grpSpPr>
        <p:sp>
          <p:nvSpPr>
            <p:cNvPr id="102" name="Google Shape;225;p5">
              <a:extLst>
                <a:ext uri="{FF2B5EF4-FFF2-40B4-BE49-F238E27FC236}">
                  <a16:creationId xmlns:a16="http://schemas.microsoft.com/office/drawing/2014/main" id="{F518AAD9-9A64-39E8-30C7-2CE7812B6A27}"/>
                </a:ext>
              </a:extLst>
            </p:cNvPr>
            <p:cNvSpPr/>
            <p:nvPr/>
          </p:nvSpPr>
          <p:spPr>
            <a:xfrm rot="16200000">
              <a:off x="1165249" y="2250313"/>
              <a:ext cx="849309" cy="968761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03" name="Google Shape;226;p5">
              <a:extLst>
                <a:ext uri="{FF2B5EF4-FFF2-40B4-BE49-F238E27FC236}">
                  <a16:creationId xmlns:a16="http://schemas.microsoft.com/office/drawing/2014/main" id="{C0D12B72-B709-FDBE-F4F8-FDD74611FC5B}"/>
                </a:ext>
              </a:extLst>
            </p:cNvPr>
            <p:cNvSpPr/>
            <p:nvPr/>
          </p:nvSpPr>
          <p:spPr>
            <a:xfrm rot="16200000">
              <a:off x="2195963" y="2250313"/>
              <a:ext cx="849309" cy="968761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04" name="Google Shape;227;p5">
              <a:extLst>
                <a:ext uri="{FF2B5EF4-FFF2-40B4-BE49-F238E27FC236}">
                  <a16:creationId xmlns:a16="http://schemas.microsoft.com/office/drawing/2014/main" id="{3A3B525B-5392-5E07-E0FA-E4C7A9BFF68D}"/>
                </a:ext>
              </a:extLst>
            </p:cNvPr>
            <p:cNvSpPr/>
            <p:nvPr/>
          </p:nvSpPr>
          <p:spPr>
            <a:xfrm rot="16200000">
              <a:off x="3226675" y="2250313"/>
              <a:ext cx="849309" cy="968761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229;p5">
              <a:extLst>
                <a:ext uri="{FF2B5EF4-FFF2-40B4-BE49-F238E27FC236}">
                  <a16:creationId xmlns:a16="http://schemas.microsoft.com/office/drawing/2014/main" id="{DE6B0123-B97F-7766-F21D-29629B38D121}"/>
                </a:ext>
              </a:extLst>
            </p:cNvPr>
            <p:cNvSpPr/>
            <p:nvPr/>
          </p:nvSpPr>
          <p:spPr>
            <a:xfrm rot="16200000">
              <a:off x="4257389" y="2250313"/>
              <a:ext cx="849309" cy="968761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231;p5">
              <a:extLst>
                <a:ext uri="{FF2B5EF4-FFF2-40B4-BE49-F238E27FC236}">
                  <a16:creationId xmlns:a16="http://schemas.microsoft.com/office/drawing/2014/main" id="{CC404064-EA37-3208-1087-38A095DB1BB3}"/>
                </a:ext>
              </a:extLst>
            </p:cNvPr>
            <p:cNvSpPr/>
            <p:nvPr/>
          </p:nvSpPr>
          <p:spPr>
            <a:xfrm rot="16200000">
              <a:off x="5288101" y="2250313"/>
              <a:ext cx="849309" cy="968761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07" name="Google Shape;232;p5">
              <a:extLst>
                <a:ext uri="{FF2B5EF4-FFF2-40B4-BE49-F238E27FC236}">
                  <a16:creationId xmlns:a16="http://schemas.microsoft.com/office/drawing/2014/main" id="{4C11EDDA-C89D-8FEF-086F-E9E937160993}"/>
                </a:ext>
              </a:extLst>
            </p:cNvPr>
            <p:cNvSpPr/>
            <p:nvPr/>
          </p:nvSpPr>
          <p:spPr>
            <a:xfrm rot="16200000">
              <a:off x="6318815" y="2250312"/>
              <a:ext cx="849308" cy="968761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08" name="Google Shape;234;p5">
              <a:extLst>
                <a:ext uri="{FF2B5EF4-FFF2-40B4-BE49-F238E27FC236}">
                  <a16:creationId xmlns:a16="http://schemas.microsoft.com/office/drawing/2014/main" id="{630FC8FD-E55A-C9A8-5A16-3C7F96979BFE}"/>
                </a:ext>
              </a:extLst>
            </p:cNvPr>
            <p:cNvSpPr/>
            <p:nvPr/>
          </p:nvSpPr>
          <p:spPr>
            <a:xfrm rot="16200000">
              <a:off x="1686276" y="2971397"/>
              <a:ext cx="849308" cy="968760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09" name="Google Shape;235;p5">
              <a:extLst>
                <a:ext uri="{FF2B5EF4-FFF2-40B4-BE49-F238E27FC236}">
                  <a16:creationId xmlns:a16="http://schemas.microsoft.com/office/drawing/2014/main" id="{45F1FF0E-4EB4-A4AC-4FF0-3423274ABE8F}"/>
                </a:ext>
              </a:extLst>
            </p:cNvPr>
            <p:cNvSpPr/>
            <p:nvPr/>
          </p:nvSpPr>
          <p:spPr>
            <a:xfrm rot="16200000">
              <a:off x="2716989" y="2971397"/>
              <a:ext cx="849308" cy="968760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237;p5">
              <a:extLst>
                <a:ext uri="{FF2B5EF4-FFF2-40B4-BE49-F238E27FC236}">
                  <a16:creationId xmlns:a16="http://schemas.microsoft.com/office/drawing/2014/main" id="{1915EA7B-B9F6-3021-617A-FCC2FBD20AEC}"/>
                </a:ext>
              </a:extLst>
            </p:cNvPr>
            <p:cNvSpPr/>
            <p:nvPr/>
          </p:nvSpPr>
          <p:spPr>
            <a:xfrm rot="16200000">
              <a:off x="3747702" y="2971397"/>
              <a:ext cx="849308" cy="968760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 w="12700" cap="flat" cmpd="sng">
              <a:solidFill>
                <a:schemeClr val="tx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11" name="Google Shape;238;p5">
              <a:extLst>
                <a:ext uri="{FF2B5EF4-FFF2-40B4-BE49-F238E27FC236}">
                  <a16:creationId xmlns:a16="http://schemas.microsoft.com/office/drawing/2014/main" id="{C049D11C-99EA-C5CE-DB26-CB7427402906}"/>
                </a:ext>
              </a:extLst>
            </p:cNvPr>
            <p:cNvSpPr/>
            <p:nvPr/>
          </p:nvSpPr>
          <p:spPr>
            <a:xfrm rot="16200000">
              <a:off x="4778415" y="2971397"/>
              <a:ext cx="849308" cy="968760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2" name="Google Shape;240;p5">
              <a:extLst>
                <a:ext uri="{FF2B5EF4-FFF2-40B4-BE49-F238E27FC236}">
                  <a16:creationId xmlns:a16="http://schemas.microsoft.com/office/drawing/2014/main" id="{8A3C015F-5414-D413-87DC-BFB978F9CB85}"/>
                </a:ext>
              </a:extLst>
            </p:cNvPr>
            <p:cNvSpPr/>
            <p:nvPr/>
          </p:nvSpPr>
          <p:spPr>
            <a:xfrm rot="16200000">
              <a:off x="5809128" y="2971397"/>
              <a:ext cx="849308" cy="968760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13" name="Google Shape;241;p5">
              <a:extLst>
                <a:ext uri="{FF2B5EF4-FFF2-40B4-BE49-F238E27FC236}">
                  <a16:creationId xmlns:a16="http://schemas.microsoft.com/office/drawing/2014/main" id="{C2736475-D702-EFE9-CC6B-17C21F90C8AB}"/>
                </a:ext>
              </a:extLst>
            </p:cNvPr>
            <p:cNvSpPr/>
            <p:nvPr/>
          </p:nvSpPr>
          <p:spPr>
            <a:xfrm rot="16200000">
              <a:off x="6839841" y="2971397"/>
              <a:ext cx="849308" cy="968760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14" name="Google Shape;244;p5">
              <a:extLst>
                <a:ext uri="{FF2B5EF4-FFF2-40B4-BE49-F238E27FC236}">
                  <a16:creationId xmlns:a16="http://schemas.microsoft.com/office/drawing/2014/main" id="{5584F9AA-C244-73E9-8062-4BF172B63926}"/>
                </a:ext>
              </a:extLst>
            </p:cNvPr>
            <p:cNvSpPr/>
            <p:nvPr/>
          </p:nvSpPr>
          <p:spPr>
            <a:xfrm rot="16200000">
              <a:off x="1161393" y="3684784"/>
              <a:ext cx="849305" cy="968760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15" name="Google Shape;245;p5">
              <a:extLst>
                <a:ext uri="{FF2B5EF4-FFF2-40B4-BE49-F238E27FC236}">
                  <a16:creationId xmlns:a16="http://schemas.microsoft.com/office/drawing/2014/main" id="{9B2E85AC-75E1-43B3-5C38-126E56BE25F7}"/>
                </a:ext>
              </a:extLst>
            </p:cNvPr>
            <p:cNvSpPr/>
            <p:nvPr/>
          </p:nvSpPr>
          <p:spPr>
            <a:xfrm rot="16200000">
              <a:off x="2192107" y="3684784"/>
              <a:ext cx="849305" cy="968760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16" name="Google Shape;246;p5">
              <a:extLst>
                <a:ext uri="{FF2B5EF4-FFF2-40B4-BE49-F238E27FC236}">
                  <a16:creationId xmlns:a16="http://schemas.microsoft.com/office/drawing/2014/main" id="{1E8ACAA5-90F4-336F-B41E-391C28368AB6}"/>
                </a:ext>
              </a:extLst>
            </p:cNvPr>
            <p:cNvSpPr/>
            <p:nvPr/>
          </p:nvSpPr>
          <p:spPr>
            <a:xfrm rot="16200000">
              <a:off x="3222821" y="3684784"/>
              <a:ext cx="849305" cy="96876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8" name="Google Shape;248;p5">
              <a:extLst>
                <a:ext uri="{FF2B5EF4-FFF2-40B4-BE49-F238E27FC236}">
                  <a16:creationId xmlns:a16="http://schemas.microsoft.com/office/drawing/2014/main" id="{FB449E84-460C-00EB-0DF3-51B1A236641F}"/>
                </a:ext>
              </a:extLst>
            </p:cNvPr>
            <p:cNvSpPr/>
            <p:nvPr/>
          </p:nvSpPr>
          <p:spPr>
            <a:xfrm rot="16200000">
              <a:off x="4253532" y="3684784"/>
              <a:ext cx="849305" cy="96876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5B9BD5"/>
            </a:solidFill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6" name="Google Shape;250;p5">
              <a:extLst>
                <a:ext uri="{FF2B5EF4-FFF2-40B4-BE49-F238E27FC236}">
                  <a16:creationId xmlns:a16="http://schemas.microsoft.com/office/drawing/2014/main" id="{9D6A95B4-0178-C048-0A9A-FD890F592A9A}"/>
                </a:ext>
              </a:extLst>
            </p:cNvPr>
            <p:cNvSpPr/>
            <p:nvPr/>
          </p:nvSpPr>
          <p:spPr>
            <a:xfrm rot="16200000">
              <a:off x="5284248" y="3684783"/>
              <a:ext cx="849305" cy="96876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EAEFF7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27" name="Google Shape;251;p5">
              <a:extLst>
                <a:ext uri="{FF2B5EF4-FFF2-40B4-BE49-F238E27FC236}">
                  <a16:creationId xmlns:a16="http://schemas.microsoft.com/office/drawing/2014/main" id="{34356193-D853-8885-242F-B81D6445A9FA}"/>
                </a:ext>
              </a:extLst>
            </p:cNvPr>
            <p:cNvSpPr/>
            <p:nvPr/>
          </p:nvSpPr>
          <p:spPr>
            <a:xfrm rot="16200000">
              <a:off x="6314959" y="3684785"/>
              <a:ext cx="849307" cy="96876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rgbClr val="D5E3CF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28" name="Google Shape;253;p5">
              <a:extLst>
                <a:ext uri="{FF2B5EF4-FFF2-40B4-BE49-F238E27FC236}">
                  <a16:creationId xmlns:a16="http://schemas.microsoft.com/office/drawing/2014/main" id="{1BB502B4-8452-FF3B-BF89-E95B36B88A54}"/>
                </a:ext>
              </a:extLst>
            </p:cNvPr>
            <p:cNvSpPr/>
            <p:nvPr/>
          </p:nvSpPr>
          <p:spPr>
            <a:xfrm rot="16200000">
              <a:off x="1682423" y="4386734"/>
              <a:ext cx="849307" cy="968760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29" name="Google Shape;254;p5">
              <a:extLst>
                <a:ext uri="{FF2B5EF4-FFF2-40B4-BE49-F238E27FC236}">
                  <a16:creationId xmlns:a16="http://schemas.microsoft.com/office/drawing/2014/main" id="{53C61893-5296-31D8-FEF5-F777D26A2881}"/>
                </a:ext>
              </a:extLst>
            </p:cNvPr>
            <p:cNvSpPr/>
            <p:nvPr/>
          </p:nvSpPr>
          <p:spPr>
            <a:xfrm rot="16200000">
              <a:off x="2713135" y="4386733"/>
              <a:ext cx="849305" cy="968760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30" name="Google Shape;255;p5">
              <a:extLst>
                <a:ext uri="{FF2B5EF4-FFF2-40B4-BE49-F238E27FC236}">
                  <a16:creationId xmlns:a16="http://schemas.microsoft.com/office/drawing/2014/main" id="{43954C80-1DBE-6414-BEBA-46C98DD57084}"/>
                </a:ext>
              </a:extLst>
            </p:cNvPr>
            <p:cNvSpPr/>
            <p:nvPr/>
          </p:nvSpPr>
          <p:spPr>
            <a:xfrm rot="16200000">
              <a:off x="3743848" y="4386733"/>
              <a:ext cx="849305" cy="968760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31" name="Google Shape;256;p5">
              <a:extLst>
                <a:ext uri="{FF2B5EF4-FFF2-40B4-BE49-F238E27FC236}">
                  <a16:creationId xmlns:a16="http://schemas.microsoft.com/office/drawing/2014/main" id="{BFCB6730-EB72-F2AB-8009-5CC220351BE8}"/>
                </a:ext>
              </a:extLst>
            </p:cNvPr>
            <p:cNvSpPr/>
            <p:nvPr/>
          </p:nvSpPr>
          <p:spPr>
            <a:xfrm rot="16200000">
              <a:off x="4774559" y="4386733"/>
              <a:ext cx="849305" cy="968760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32" name="Google Shape;257;p5">
              <a:extLst>
                <a:ext uri="{FF2B5EF4-FFF2-40B4-BE49-F238E27FC236}">
                  <a16:creationId xmlns:a16="http://schemas.microsoft.com/office/drawing/2014/main" id="{DED2F79F-6D7B-8BB5-E5DE-CF8A2D6C16C0}"/>
                </a:ext>
              </a:extLst>
            </p:cNvPr>
            <p:cNvSpPr/>
            <p:nvPr/>
          </p:nvSpPr>
          <p:spPr>
            <a:xfrm rot="16200000">
              <a:off x="5805273" y="4386733"/>
              <a:ext cx="849305" cy="968760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33" name="Google Shape;258;p5">
              <a:extLst>
                <a:ext uri="{FF2B5EF4-FFF2-40B4-BE49-F238E27FC236}">
                  <a16:creationId xmlns:a16="http://schemas.microsoft.com/office/drawing/2014/main" id="{16501B0D-988C-4C55-D0C0-82A1D2C7C862}"/>
                </a:ext>
              </a:extLst>
            </p:cNvPr>
            <p:cNvSpPr/>
            <p:nvPr/>
          </p:nvSpPr>
          <p:spPr>
            <a:xfrm rot="16200000">
              <a:off x="6835985" y="4386733"/>
              <a:ext cx="849305" cy="968760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34" name="Google Shape;260;p5">
              <a:extLst>
                <a:ext uri="{FF2B5EF4-FFF2-40B4-BE49-F238E27FC236}">
                  <a16:creationId xmlns:a16="http://schemas.microsoft.com/office/drawing/2014/main" id="{69C4F289-7D9F-5C13-CF5A-1149A62A3B81}"/>
                </a:ext>
              </a:extLst>
            </p:cNvPr>
            <p:cNvSpPr/>
            <p:nvPr/>
          </p:nvSpPr>
          <p:spPr>
            <a:xfrm rot="16200000">
              <a:off x="1161395" y="5105746"/>
              <a:ext cx="849305" cy="968761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35" name="Google Shape;261;p5">
              <a:extLst>
                <a:ext uri="{FF2B5EF4-FFF2-40B4-BE49-F238E27FC236}">
                  <a16:creationId xmlns:a16="http://schemas.microsoft.com/office/drawing/2014/main" id="{AEF9CF5A-E3A8-EED6-AA32-B39EF1705F87}"/>
                </a:ext>
              </a:extLst>
            </p:cNvPr>
            <p:cNvSpPr/>
            <p:nvPr/>
          </p:nvSpPr>
          <p:spPr>
            <a:xfrm rot="16200000">
              <a:off x="2192105" y="5105746"/>
              <a:ext cx="849305" cy="968761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36" name="Google Shape;262;p5">
              <a:extLst>
                <a:ext uri="{FF2B5EF4-FFF2-40B4-BE49-F238E27FC236}">
                  <a16:creationId xmlns:a16="http://schemas.microsoft.com/office/drawing/2014/main" id="{985C8417-51E6-E903-99AC-A57AB3E72706}"/>
                </a:ext>
              </a:extLst>
            </p:cNvPr>
            <p:cNvSpPr/>
            <p:nvPr/>
          </p:nvSpPr>
          <p:spPr>
            <a:xfrm rot="16200000">
              <a:off x="3222823" y="5105746"/>
              <a:ext cx="849305" cy="968761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37" name="Google Shape;263;p5">
              <a:extLst>
                <a:ext uri="{FF2B5EF4-FFF2-40B4-BE49-F238E27FC236}">
                  <a16:creationId xmlns:a16="http://schemas.microsoft.com/office/drawing/2014/main" id="{2738A6E1-AE1D-8CFC-F022-A32F7FB8E205}"/>
                </a:ext>
              </a:extLst>
            </p:cNvPr>
            <p:cNvSpPr/>
            <p:nvPr/>
          </p:nvSpPr>
          <p:spPr>
            <a:xfrm rot="16200000">
              <a:off x="4253536" y="5105750"/>
              <a:ext cx="849306" cy="968761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38" name="Google Shape;264;p5">
              <a:extLst>
                <a:ext uri="{FF2B5EF4-FFF2-40B4-BE49-F238E27FC236}">
                  <a16:creationId xmlns:a16="http://schemas.microsoft.com/office/drawing/2014/main" id="{C3E4DF1D-DF09-FDB0-0FC2-BA0C40D16DCB}"/>
                </a:ext>
              </a:extLst>
            </p:cNvPr>
            <p:cNvSpPr/>
            <p:nvPr/>
          </p:nvSpPr>
          <p:spPr>
            <a:xfrm rot="16200000">
              <a:off x="5284248" y="5105746"/>
              <a:ext cx="849306" cy="968761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39" name="Google Shape;265;p5">
              <a:extLst>
                <a:ext uri="{FF2B5EF4-FFF2-40B4-BE49-F238E27FC236}">
                  <a16:creationId xmlns:a16="http://schemas.microsoft.com/office/drawing/2014/main" id="{1BEE1217-E4D3-FF9B-5909-75FE7AF5289F}"/>
                </a:ext>
              </a:extLst>
            </p:cNvPr>
            <p:cNvSpPr/>
            <p:nvPr/>
          </p:nvSpPr>
          <p:spPr>
            <a:xfrm rot="16200000">
              <a:off x="6314960" y="5105747"/>
              <a:ext cx="849307" cy="968761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pic>
        <p:nvPicPr>
          <p:cNvPr id="101" name="그림 100">
            <a:extLst>
              <a:ext uri="{FF2B5EF4-FFF2-40B4-BE49-F238E27FC236}">
                <a16:creationId xmlns:a16="http://schemas.microsoft.com/office/drawing/2014/main" id="{E6A90F28-2804-1471-C735-C839C6C391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8163" y="4946236"/>
            <a:ext cx="388931" cy="388931"/>
          </a:xfrm>
          <a:prstGeom prst="rect">
            <a:avLst/>
          </a:prstGeom>
        </p:spPr>
      </p:pic>
      <p:pic>
        <p:nvPicPr>
          <p:cNvPr id="142" name="그림 141">
            <a:extLst>
              <a:ext uri="{FF2B5EF4-FFF2-40B4-BE49-F238E27FC236}">
                <a16:creationId xmlns:a16="http://schemas.microsoft.com/office/drawing/2014/main" id="{3B313DC1-1B3A-6D96-4BFD-01A44CD1426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1187" y="4946236"/>
            <a:ext cx="388931" cy="388931"/>
          </a:xfrm>
          <a:prstGeom prst="rect">
            <a:avLst/>
          </a:prstGeom>
        </p:spPr>
      </p:pic>
      <p:sp>
        <p:nvSpPr>
          <p:cNvPr id="6" name="타원 5">
            <a:extLst>
              <a:ext uri="{FF2B5EF4-FFF2-40B4-BE49-F238E27FC236}">
                <a16:creationId xmlns:a16="http://schemas.microsoft.com/office/drawing/2014/main" id="{203BD027-07D5-59A4-026D-2DCA99EC2642}"/>
              </a:ext>
            </a:extLst>
          </p:cNvPr>
          <p:cNvSpPr/>
          <p:nvPr/>
        </p:nvSpPr>
        <p:spPr>
          <a:xfrm>
            <a:off x="1101665" y="2108200"/>
            <a:ext cx="207855" cy="2078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73" name="타원 172">
            <a:extLst>
              <a:ext uri="{FF2B5EF4-FFF2-40B4-BE49-F238E27FC236}">
                <a16:creationId xmlns:a16="http://schemas.microsoft.com/office/drawing/2014/main" id="{281AE669-BA39-E12B-3093-A06D0AF5E703}"/>
              </a:ext>
            </a:extLst>
          </p:cNvPr>
          <p:cNvSpPr/>
          <p:nvPr/>
        </p:nvSpPr>
        <p:spPr>
          <a:xfrm>
            <a:off x="4821176" y="2108200"/>
            <a:ext cx="207855" cy="2078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74" name="타원 173">
            <a:extLst>
              <a:ext uri="{FF2B5EF4-FFF2-40B4-BE49-F238E27FC236}">
                <a16:creationId xmlns:a16="http://schemas.microsoft.com/office/drawing/2014/main" id="{DA62BAD9-99FA-916E-DD8C-0E225B6B63F0}"/>
              </a:ext>
            </a:extLst>
          </p:cNvPr>
          <p:cNvSpPr/>
          <p:nvPr/>
        </p:nvSpPr>
        <p:spPr>
          <a:xfrm>
            <a:off x="1101665" y="4294245"/>
            <a:ext cx="207855" cy="2078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175" name="타원 174">
            <a:extLst>
              <a:ext uri="{FF2B5EF4-FFF2-40B4-BE49-F238E27FC236}">
                <a16:creationId xmlns:a16="http://schemas.microsoft.com/office/drawing/2014/main" id="{CF1907E0-3FA7-C8D0-D7CF-69FE92702818}"/>
              </a:ext>
            </a:extLst>
          </p:cNvPr>
          <p:cNvSpPr/>
          <p:nvPr/>
        </p:nvSpPr>
        <p:spPr>
          <a:xfrm>
            <a:off x="4821176" y="4294245"/>
            <a:ext cx="207855" cy="2078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176" name="타원 175">
            <a:extLst>
              <a:ext uri="{FF2B5EF4-FFF2-40B4-BE49-F238E27FC236}">
                <a16:creationId xmlns:a16="http://schemas.microsoft.com/office/drawing/2014/main" id="{D83DF4FC-CF45-7DCB-BCBB-770452804D67}"/>
              </a:ext>
            </a:extLst>
          </p:cNvPr>
          <p:cNvSpPr/>
          <p:nvPr/>
        </p:nvSpPr>
        <p:spPr>
          <a:xfrm>
            <a:off x="2878032" y="2811035"/>
            <a:ext cx="204356" cy="312477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77" name="타원 176">
            <a:extLst>
              <a:ext uri="{FF2B5EF4-FFF2-40B4-BE49-F238E27FC236}">
                <a16:creationId xmlns:a16="http://schemas.microsoft.com/office/drawing/2014/main" id="{4FD8199D-E27A-0E0C-12CA-93CB84A32E77}"/>
              </a:ext>
            </a:extLst>
          </p:cNvPr>
          <p:cNvSpPr/>
          <p:nvPr/>
        </p:nvSpPr>
        <p:spPr>
          <a:xfrm>
            <a:off x="6625153" y="2811035"/>
            <a:ext cx="204356" cy="312477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78" name="타원 177">
            <a:extLst>
              <a:ext uri="{FF2B5EF4-FFF2-40B4-BE49-F238E27FC236}">
                <a16:creationId xmlns:a16="http://schemas.microsoft.com/office/drawing/2014/main" id="{32B1BE83-8092-D1AD-5DB6-F933378D3AB1}"/>
              </a:ext>
            </a:extLst>
          </p:cNvPr>
          <p:cNvSpPr/>
          <p:nvPr/>
        </p:nvSpPr>
        <p:spPr>
          <a:xfrm>
            <a:off x="2869078" y="4945485"/>
            <a:ext cx="204356" cy="312477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79" name="타원 178">
            <a:extLst>
              <a:ext uri="{FF2B5EF4-FFF2-40B4-BE49-F238E27FC236}">
                <a16:creationId xmlns:a16="http://schemas.microsoft.com/office/drawing/2014/main" id="{8B30E9C8-3250-0B71-FD2F-ADF3CD7F8D4D}"/>
              </a:ext>
            </a:extLst>
          </p:cNvPr>
          <p:cNvSpPr/>
          <p:nvPr/>
        </p:nvSpPr>
        <p:spPr>
          <a:xfrm>
            <a:off x="6628698" y="4945485"/>
            <a:ext cx="204356" cy="312477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539030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 altLang="en-US" dirty="0"/>
              <a:t>분류</a:t>
            </a:r>
          </a:p>
        </p:txBody>
      </p:sp>
      <p:grpSp>
        <p:nvGrpSpPr>
          <p:cNvPr id="119" name="Google Shape;119;p3"/>
          <p:cNvGrpSpPr/>
          <p:nvPr/>
        </p:nvGrpSpPr>
        <p:grpSpPr>
          <a:xfrm>
            <a:off x="358525" y="1486615"/>
            <a:ext cx="11632320" cy="5017829"/>
            <a:chOff x="358525" y="1486615"/>
            <a:chExt cx="11632320" cy="5017829"/>
          </a:xfrm>
        </p:grpSpPr>
        <p:cxnSp>
          <p:nvCxnSpPr>
            <p:cNvPr id="120" name="Google Shape;120;p3"/>
            <p:cNvCxnSpPr/>
            <p:nvPr/>
          </p:nvCxnSpPr>
          <p:spPr>
            <a:xfrm>
              <a:off x="609600" y="1510747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1" name="Google Shape;121;p3"/>
            <p:cNvCxnSpPr/>
            <p:nvPr/>
          </p:nvCxnSpPr>
          <p:spPr>
            <a:xfrm>
              <a:off x="609600" y="6480312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2" name="Google Shape;122;p3"/>
            <p:cNvCxnSpPr/>
            <p:nvPr/>
          </p:nvCxnSpPr>
          <p:spPr>
            <a:xfrm>
              <a:off x="3843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3" name="Google Shape;123;p3"/>
            <p:cNvCxnSpPr/>
            <p:nvPr/>
          </p:nvCxnSpPr>
          <p:spPr>
            <a:xfrm>
              <a:off x="119667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24" name="Google Shape;124;p3"/>
            <p:cNvSpPr/>
            <p:nvPr/>
          </p:nvSpPr>
          <p:spPr>
            <a:xfrm rot="10800000" flipH="1">
              <a:off x="11942581" y="6456180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25" name="Google Shape;125;p3"/>
            <p:cNvSpPr/>
            <p:nvPr/>
          </p:nvSpPr>
          <p:spPr>
            <a:xfrm rot="10800000" flipH="1">
              <a:off x="358525" y="1486615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5</a:t>
            </a:fld>
            <a:endParaRPr lang="ko-KR" altLang="en-US"/>
          </a:p>
        </p:txBody>
      </p:sp>
      <p:cxnSp>
        <p:nvCxnSpPr>
          <p:cNvPr id="56" name="Google Shape;97;p2">
            <a:extLst>
              <a:ext uri="{FF2B5EF4-FFF2-40B4-BE49-F238E27FC236}">
                <a16:creationId xmlns:a16="http://schemas.microsoft.com/office/drawing/2014/main" id="{62588F5F-EF44-4D87-B105-53BCC0462955}"/>
              </a:ext>
            </a:extLst>
          </p:cNvPr>
          <p:cNvCxnSpPr>
            <a:cxnSpLocks/>
          </p:cNvCxnSpPr>
          <p:nvPr/>
        </p:nvCxnSpPr>
        <p:spPr>
          <a:xfrm>
            <a:off x="8488219" y="1534879"/>
            <a:ext cx="0" cy="4945433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CC75C9D9-15F2-4CB0-A798-8F3CE0486109}"/>
              </a:ext>
            </a:extLst>
          </p:cNvPr>
          <p:cNvSpPr txBox="1"/>
          <p:nvPr/>
        </p:nvSpPr>
        <p:spPr>
          <a:xfrm>
            <a:off x="8510695" y="1534879"/>
            <a:ext cx="365551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b="1" baseline="0" dirty="0">
                <a:latin typeface="+mn-ea"/>
                <a:ea typeface="+mn-ea"/>
              </a:rPr>
              <a:t>전투 범위</a:t>
            </a:r>
            <a:endParaRPr lang="en-US" altLang="ko-KR" sz="1200" b="1" dirty="0">
              <a:latin typeface="+mn-ea"/>
              <a:ea typeface="+mn-ea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baseline="0" dirty="0">
                <a:latin typeface="+mn-ea"/>
                <a:ea typeface="+mn-ea"/>
              </a:rPr>
              <a:t> 보스 몬스터가 전투에 들어가는 범위</a:t>
            </a:r>
            <a:endParaRPr lang="en-US" altLang="ko-KR" sz="1200" baseline="0" dirty="0">
              <a:latin typeface="+mn-ea"/>
              <a:ea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+mn-ea"/>
                <a:ea typeface="+mn-ea"/>
              </a:rPr>
              <a:t> </a:t>
            </a:r>
            <a:r>
              <a:rPr lang="en-US" altLang="ko-KR" sz="1200" baseline="0" dirty="0">
                <a:latin typeface="+mn-ea"/>
                <a:ea typeface="+mn-ea"/>
              </a:rPr>
              <a:t>*</a:t>
            </a:r>
            <a:r>
              <a:rPr lang="ko-KR" altLang="en-US" sz="1200" baseline="0" dirty="0">
                <a:latin typeface="+mn-ea"/>
                <a:ea typeface="+mn-ea"/>
              </a:rPr>
              <a:t>추격</a:t>
            </a:r>
            <a:r>
              <a:rPr lang="en-US" altLang="ko-KR" sz="1200" baseline="0" dirty="0">
                <a:latin typeface="+mn-ea"/>
                <a:ea typeface="+mn-ea"/>
              </a:rPr>
              <a:t>, </a:t>
            </a:r>
            <a:r>
              <a:rPr lang="ko-KR" altLang="en-US" sz="1200" baseline="0" dirty="0">
                <a:latin typeface="+mn-ea"/>
                <a:ea typeface="+mn-ea"/>
              </a:rPr>
              <a:t>전투범위는 없을 수 있다</a:t>
            </a:r>
            <a:r>
              <a:rPr lang="en-US" altLang="ko-KR" sz="1200" baseline="0" dirty="0">
                <a:latin typeface="+mn-ea"/>
                <a:ea typeface="+mn-ea"/>
              </a:rPr>
              <a:t>. </a:t>
            </a:r>
            <a:r>
              <a:rPr lang="ko-KR" altLang="en-US" sz="1200" baseline="0" dirty="0">
                <a:latin typeface="+mn-ea"/>
                <a:ea typeface="+mn-ea"/>
              </a:rPr>
              <a:t>단 범위가 </a:t>
            </a:r>
            <a:r>
              <a:rPr lang="en-US" altLang="ko-KR" sz="1200" baseline="0" dirty="0">
                <a:latin typeface="+mn-ea"/>
                <a:ea typeface="+mn-ea"/>
              </a:rPr>
              <a:t>0</a:t>
            </a:r>
            <a:r>
              <a:rPr lang="ko-KR" altLang="en-US" sz="1200" baseline="0" dirty="0">
                <a:latin typeface="+mn-ea"/>
                <a:ea typeface="+mn-ea"/>
              </a:rPr>
              <a:t>일 경우에도 상태는 조건부로 넘어갈 수 있다</a:t>
            </a:r>
            <a:r>
              <a:rPr lang="en-US" altLang="ko-KR" sz="1200" baseline="0" dirty="0">
                <a:latin typeface="+mn-ea"/>
                <a:ea typeface="+mn-ea"/>
              </a:rPr>
              <a:t>.</a:t>
            </a:r>
            <a:r>
              <a:rPr lang="ko-KR" altLang="en-US" sz="1200" baseline="0" dirty="0">
                <a:latin typeface="+mn-ea"/>
                <a:ea typeface="+mn-ea"/>
              </a:rPr>
              <a:t> </a:t>
            </a:r>
            <a:endParaRPr lang="en-US" altLang="ko-KR" sz="1200" baseline="0" dirty="0">
              <a:latin typeface="+mn-ea"/>
              <a:ea typeface="+mn-ea"/>
            </a:endParaRPr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99A7096B-5B3E-483F-91EC-5D575D5C5C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3006481"/>
              </p:ext>
            </p:extLst>
          </p:nvPr>
        </p:nvGraphicFramePr>
        <p:xfrm>
          <a:off x="465670" y="1639186"/>
          <a:ext cx="7919203" cy="4752988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79192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42941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전투 범위</a:t>
                      </a:r>
                    </a:p>
                  </a:txBody>
                  <a:tcPr marL="48412" marR="48412" marT="24207" marB="24207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10047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endParaRPr lang="ko-KR" altLang="en-US" sz="12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8412" marR="48412" marT="24207" marB="24207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cxnSp>
        <p:nvCxnSpPr>
          <p:cNvPr id="14" name="Google Shape;97;p2">
            <a:extLst>
              <a:ext uri="{FF2B5EF4-FFF2-40B4-BE49-F238E27FC236}">
                <a16:creationId xmlns:a16="http://schemas.microsoft.com/office/drawing/2014/main" id="{24E12A79-9791-444A-844A-F41B23A96905}"/>
              </a:ext>
            </a:extLst>
          </p:cNvPr>
          <p:cNvCxnSpPr>
            <a:cxnSpLocks/>
          </p:cNvCxnSpPr>
          <p:nvPr/>
        </p:nvCxnSpPr>
        <p:spPr>
          <a:xfrm>
            <a:off x="8488219" y="1534879"/>
            <a:ext cx="0" cy="4945433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15" name="Google Shape;222;p5">
            <a:extLst>
              <a:ext uri="{FF2B5EF4-FFF2-40B4-BE49-F238E27FC236}">
                <a16:creationId xmlns:a16="http://schemas.microsoft.com/office/drawing/2014/main" id="{7A92F21C-523C-432D-BB9F-42F01F6EA29D}"/>
              </a:ext>
            </a:extLst>
          </p:cNvPr>
          <p:cNvGrpSpPr/>
          <p:nvPr/>
        </p:nvGrpSpPr>
        <p:grpSpPr>
          <a:xfrm>
            <a:off x="1101666" y="2310038"/>
            <a:ext cx="6647209" cy="3704745"/>
            <a:chOff x="1738754" y="3774959"/>
            <a:chExt cx="9095412" cy="6707346"/>
          </a:xfrm>
        </p:grpSpPr>
        <p:grpSp>
          <p:nvGrpSpPr>
            <p:cNvPr id="16" name="Google Shape;223;p5">
              <a:extLst>
                <a:ext uri="{FF2B5EF4-FFF2-40B4-BE49-F238E27FC236}">
                  <a16:creationId xmlns:a16="http://schemas.microsoft.com/office/drawing/2014/main" id="{83C23900-31C6-486D-945E-EAF42F227A4E}"/>
                </a:ext>
              </a:extLst>
            </p:cNvPr>
            <p:cNvGrpSpPr/>
            <p:nvPr/>
          </p:nvGrpSpPr>
          <p:grpSpPr>
            <a:xfrm>
              <a:off x="1744032" y="3774959"/>
              <a:ext cx="9090134" cy="2843156"/>
              <a:chOff x="1744032" y="3774959"/>
              <a:chExt cx="9090134" cy="2843156"/>
            </a:xfrm>
          </p:grpSpPr>
          <p:grpSp>
            <p:nvGrpSpPr>
              <p:cNvPr id="42" name="Google Shape;224;p5">
                <a:extLst>
                  <a:ext uri="{FF2B5EF4-FFF2-40B4-BE49-F238E27FC236}">
                    <a16:creationId xmlns:a16="http://schemas.microsoft.com/office/drawing/2014/main" id="{E031D853-20CE-4ABF-A099-F24627C35B0E}"/>
                  </a:ext>
                </a:extLst>
              </p:cNvPr>
              <p:cNvGrpSpPr/>
              <p:nvPr/>
            </p:nvGrpSpPr>
            <p:grpSpPr>
              <a:xfrm>
                <a:off x="1744032" y="3774959"/>
                <a:ext cx="8377213" cy="1537653"/>
                <a:chOff x="1744032" y="3774959"/>
                <a:chExt cx="8377213" cy="1537653"/>
              </a:xfrm>
            </p:grpSpPr>
            <p:sp>
              <p:nvSpPr>
                <p:cNvPr id="52" name="Google Shape;225;p5">
                  <a:extLst>
                    <a:ext uri="{FF2B5EF4-FFF2-40B4-BE49-F238E27FC236}">
                      <a16:creationId xmlns:a16="http://schemas.microsoft.com/office/drawing/2014/main" id="{27C33E75-1D5C-448A-9C2B-BA5CEAEAB19C}"/>
                    </a:ext>
                  </a:extLst>
                </p:cNvPr>
                <p:cNvSpPr/>
                <p:nvPr/>
              </p:nvSpPr>
              <p:spPr>
                <a:xfrm rot="-5400000">
                  <a:off x="1637987" y="3881006"/>
                  <a:ext cx="1537651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3" name="Google Shape;226;p5">
                  <a:extLst>
                    <a:ext uri="{FF2B5EF4-FFF2-40B4-BE49-F238E27FC236}">
                      <a16:creationId xmlns:a16="http://schemas.microsoft.com/office/drawing/2014/main" id="{A4C3DE33-559F-44A8-B8E6-BBCBE9C6DA2B}"/>
                    </a:ext>
                  </a:extLst>
                </p:cNvPr>
                <p:cNvSpPr/>
                <p:nvPr/>
              </p:nvSpPr>
              <p:spPr>
                <a:xfrm rot="-5400000">
                  <a:off x="3048318" y="3881006"/>
                  <a:ext cx="1537651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4" name="Google Shape;227;p5">
                  <a:extLst>
                    <a:ext uri="{FF2B5EF4-FFF2-40B4-BE49-F238E27FC236}">
                      <a16:creationId xmlns:a16="http://schemas.microsoft.com/office/drawing/2014/main" id="{57786E25-3C27-4FC1-A4ED-DBD9D8F91EEE}"/>
                    </a:ext>
                  </a:extLst>
                </p:cNvPr>
                <p:cNvSpPr/>
                <p:nvPr/>
              </p:nvSpPr>
              <p:spPr>
                <a:xfrm rot="-5400000">
                  <a:off x="4458647" y="3881006"/>
                  <a:ext cx="1537651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9525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55" name="Google Shape;228;p5">
                  <a:extLst>
                    <a:ext uri="{FF2B5EF4-FFF2-40B4-BE49-F238E27FC236}">
                      <a16:creationId xmlns:a16="http://schemas.microsoft.com/office/drawing/2014/main" id="{C9184864-21E9-4649-ADD2-CA93292EACDF}"/>
                    </a:ext>
                  </a:extLst>
                </p:cNvPr>
                <p:cNvSpPr txBox="1"/>
                <p:nvPr/>
              </p:nvSpPr>
              <p:spPr>
                <a:xfrm>
                  <a:off x="4770361" y="4013556"/>
                  <a:ext cx="914180" cy="1060449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7" name="Google Shape;229;p5">
                  <a:extLst>
                    <a:ext uri="{FF2B5EF4-FFF2-40B4-BE49-F238E27FC236}">
                      <a16:creationId xmlns:a16="http://schemas.microsoft.com/office/drawing/2014/main" id="{F601A3A2-F6DA-4FF1-B6B8-2068A0D043A3}"/>
                    </a:ext>
                  </a:extLst>
                </p:cNvPr>
                <p:cNvSpPr/>
                <p:nvPr/>
              </p:nvSpPr>
              <p:spPr>
                <a:xfrm rot="-5400000">
                  <a:off x="5868979" y="3881006"/>
                  <a:ext cx="1537651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9525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" name="Google Shape;230;p5">
                  <a:extLst>
                    <a:ext uri="{FF2B5EF4-FFF2-40B4-BE49-F238E27FC236}">
                      <a16:creationId xmlns:a16="http://schemas.microsoft.com/office/drawing/2014/main" id="{E83A1B71-D1E9-4CF2-BD17-53F72F2B33D9}"/>
                    </a:ext>
                  </a:extLst>
                </p:cNvPr>
                <p:cNvSpPr txBox="1"/>
                <p:nvPr/>
              </p:nvSpPr>
              <p:spPr>
                <a:xfrm>
                  <a:off x="6180711" y="4013556"/>
                  <a:ext cx="914180" cy="1060449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9" name="Google Shape;231;p5">
                  <a:extLst>
                    <a:ext uri="{FF2B5EF4-FFF2-40B4-BE49-F238E27FC236}">
                      <a16:creationId xmlns:a16="http://schemas.microsoft.com/office/drawing/2014/main" id="{D6EBA733-B2EE-4EA8-8CA5-C3D4ADC793A6}"/>
                    </a:ext>
                  </a:extLst>
                </p:cNvPr>
                <p:cNvSpPr/>
                <p:nvPr/>
              </p:nvSpPr>
              <p:spPr>
                <a:xfrm rot="-5400000">
                  <a:off x="7279308" y="3881006"/>
                  <a:ext cx="1537651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dirty="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0" name="Google Shape;232;p5">
                  <a:extLst>
                    <a:ext uri="{FF2B5EF4-FFF2-40B4-BE49-F238E27FC236}">
                      <a16:creationId xmlns:a16="http://schemas.microsoft.com/office/drawing/2014/main" id="{BB8F30BD-8A33-44EB-9F1C-A72BAA34C7CF}"/>
                    </a:ext>
                  </a:extLst>
                </p:cNvPr>
                <p:cNvSpPr/>
                <p:nvPr/>
              </p:nvSpPr>
              <p:spPr>
                <a:xfrm rot="-5400000">
                  <a:off x="8689639" y="3881004"/>
                  <a:ext cx="1537650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3" name="Google Shape;233;p5">
                <a:extLst>
                  <a:ext uri="{FF2B5EF4-FFF2-40B4-BE49-F238E27FC236}">
                    <a16:creationId xmlns:a16="http://schemas.microsoft.com/office/drawing/2014/main" id="{E19B41C7-C611-49E4-830F-DECF89012E75}"/>
                  </a:ext>
                </a:extLst>
              </p:cNvPr>
              <p:cNvGrpSpPr/>
              <p:nvPr/>
            </p:nvGrpSpPr>
            <p:grpSpPr>
              <a:xfrm>
                <a:off x="2456956" y="5080465"/>
                <a:ext cx="8377210" cy="1537650"/>
                <a:chOff x="1744033" y="3809603"/>
                <a:chExt cx="8377210" cy="1537650"/>
              </a:xfrm>
            </p:grpSpPr>
            <p:sp>
              <p:nvSpPr>
                <p:cNvPr id="44" name="Google Shape;234;p5">
                  <a:extLst>
                    <a:ext uri="{FF2B5EF4-FFF2-40B4-BE49-F238E27FC236}">
                      <a16:creationId xmlns:a16="http://schemas.microsoft.com/office/drawing/2014/main" id="{70D57E27-14E1-46A7-B2C0-6738832AF18E}"/>
                    </a:ext>
                  </a:extLst>
                </p:cNvPr>
                <p:cNvSpPr/>
                <p:nvPr/>
              </p:nvSpPr>
              <p:spPr>
                <a:xfrm rot="-5400000">
                  <a:off x="1637988" y="3915648"/>
                  <a:ext cx="1537650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" name="Google Shape;235;p5">
                  <a:extLst>
                    <a:ext uri="{FF2B5EF4-FFF2-40B4-BE49-F238E27FC236}">
                      <a16:creationId xmlns:a16="http://schemas.microsoft.com/office/drawing/2014/main" id="{68AB81C2-E095-4C8B-9E68-D1B32FC2D9BB}"/>
                    </a:ext>
                  </a:extLst>
                </p:cNvPr>
                <p:cNvSpPr/>
                <p:nvPr/>
              </p:nvSpPr>
              <p:spPr>
                <a:xfrm rot="-5400000">
                  <a:off x="3048318" y="3915648"/>
                  <a:ext cx="1537650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9525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236;p5">
                  <a:extLst>
                    <a:ext uri="{FF2B5EF4-FFF2-40B4-BE49-F238E27FC236}">
                      <a16:creationId xmlns:a16="http://schemas.microsoft.com/office/drawing/2014/main" id="{883948D6-AC34-4884-BF96-920E649928EE}"/>
                    </a:ext>
                  </a:extLst>
                </p:cNvPr>
                <p:cNvSpPr txBox="1"/>
                <p:nvPr/>
              </p:nvSpPr>
              <p:spPr>
                <a:xfrm>
                  <a:off x="3360035" y="4048181"/>
                  <a:ext cx="914179" cy="1060448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dirty="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" name="Google Shape;237;p5">
                  <a:extLst>
                    <a:ext uri="{FF2B5EF4-FFF2-40B4-BE49-F238E27FC236}">
                      <a16:creationId xmlns:a16="http://schemas.microsoft.com/office/drawing/2014/main" id="{F5666A69-18EC-4BB8-A6E3-4B4D6EBE09DD}"/>
                    </a:ext>
                  </a:extLst>
                </p:cNvPr>
                <p:cNvSpPr/>
                <p:nvPr/>
              </p:nvSpPr>
              <p:spPr>
                <a:xfrm rot="-5400000">
                  <a:off x="4458648" y="3915648"/>
                  <a:ext cx="1537650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tx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8" name="Google Shape;238;p5">
                  <a:extLst>
                    <a:ext uri="{FF2B5EF4-FFF2-40B4-BE49-F238E27FC236}">
                      <a16:creationId xmlns:a16="http://schemas.microsoft.com/office/drawing/2014/main" id="{11EA91B9-564C-48DF-9AE2-6242C69759CF}"/>
                    </a:ext>
                  </a:extLst>
                </p:cNvPr>
                <p:cNvSpPr/>
                <p:nvPr/>
              </p:nvSpPr>
              <p:spPr>
                <a:xfrm rot="-5400000">
                  <a:off x="5868978" y="3915648"/>
                  <a:ext cx="1537650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9525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49" name="Google Shape;239;p5">
                  <a:extLst>
                    <a:ext uri="{FF2B5EF4-FFF2-40B4-BE49-F238E27FC236}">
                      <a16:creationId xmlns:a16="http://schemas.microsoft.com/office/drawing/2014/main" id="{27B3B0AB-4A19-4489-A081-0243EF32529B}"/>
                    </a:ext>
                  </a:extLst>
                </p:cNvPr>
                <p:cNvSpPr txBox="1"/>
                <p:nvPr/>
              </p:nvSpPr>
              <p:spPr>
                <a:xfrm>
                  <a:off x="6180710" y="4048181"/>
                  <a:ext cx="914179" cy="1060448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0" name="Google Shape;240;p5">
                  <a:extLst>
                    <a:ext uri="{FF2B5EF4-FFF2-40B4-BE49-F238E27FC236}">
                      <a16:creationId xmlns:a16="http://schemas.microsoft.com/office/drawing/2014/main" id="{52573CCC-FCF5-4874-9BC8-49F5BC9E51F2}"/>
                    </a:ext>
                  </a:extLst>
                </p:cNvPr>
                <p:cNvSpPr/>
                <p:nvPr/>
              </p:nvSpPr>
              <p:spPr>
                <a:xfrm rot="-5400000">
                  <a:off x="7279308" y="3915648"/>
                  <a:ext cx="1537650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1" name="Google Shape;241;p5">
                  <a:extLst>
                    <a:ext uri="{FF2B5EF4-FFF2-40B4-BE49-F238E27FC236}">
                      <a16:creationId xmlns:a16="http://schemas.microsoft.com/office/drawing/2014/main" id="{25139461-7CEB-4CC9-A92D-AEE1245D1FD0}"/>
                    </a:ext>
                  </a:extLst>
                </p:cNvPr>
                <p:cNvSpPr/>
                <p:nvPr/>
              </p:nvSpPr>
              <p:spPr>
                <a:xfrm rot="-5400000">
                  <a:off x="8689638" y="3915648"/>
                  <a:ext cx="1537650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  <p:grpSp>
          <p:nvGrpSpPr>
            <p:cNvPr id="17" name="Google Shape;242;p5">
              <a:extLst>
                <a:ext uri="{FF2B5EF4-FFF2-40B4-BE49-F238E27FC236}">
                  <a16:creationId xmlns:a16="http://schemas.microsoft.com/office/drawing/2014/main" id="{B05133D8-672E-4A2C-97C2-57D6DBA9D486}"/>
                </a:ext>
              </a:extLst>
            </p:cNvPr>
            <p:cNvGrpSpPr/>
            <p:nvPr/>
          </p:nvGrpSpPr>
          <p:grpSpPr>
            <a:xfrm>
              <a:off x="1738754" y="6372035"/>
              <a:ext cx="9090133" cy="2808510"/>
              <a:chOff x="1685758" y="3838742"/>
              <a:chExt cx="9090133" cy="2808510"/>
            </a:xfrm>
          </p:grpSpPr>
          <p:grpSp>
            <p:nvGrpSpPr>
              <p:cNvPr id="25" name="Google Shape;243;p5">
                <a:extLst>
                  <a:ext uri="{FF2B5EF4-FFF2-40B4-BE49-F238E27FC236}">
                    <a16:creationId xmlns:a16="http://schemas.microsoft.com/office/drawing/2014/main" id="{90E5E06F-E3A7-4CEA-A339-DA2F87F1AFE0}"/>
                  </a:ext>
                </a:extLst>
              </p:cNvPr>
              <p:cNvGrpSpPr/>
              <p:nvPr/>
            </p:nvGrpSpPr>
            <p:grpSpPr>
              <a:xfrm>
                <a:off x="1685758" y="3838742"/>
                <a:ext cx="8377211" cy="1537649"/>
                <a:chOff x="1685758" y="3838742"/>
                <a:chExt cx="8377211" cy="1537649"/>
              </a:xfrm>
            </p:grpSpPr>
            <p:sp>
              <p:nvSpPr>
                <p:cNvPr id="34" name="Google Shape;244;p5">
                  <a:extLst>
                    <a:ext uri="{FF2B5EF4-FFF2-40B4-BE49-F238E27FC236}">
                      <a16:creationId xmlns:a16="http://schemas.microsoft.com/office/drawing/2014/main" id="{5CD2CF95-4E4C-4919-9915-A934A040280C}"/>
                    </a:ext>
                  </a:extLst>
                </p:cNvPr>
                <p:cNvSpPr/>
                <p:nvPr/>
              </p:nvSpPr>
              <p:spPr>
                <a:xfrm rot="-5400000">
                  <a:off x="1579715" y="3944786"/>
                  <a:ext cx="1537645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5" name="Google Shape;245;p5">
                  <a:extLst>
                    <a:ext uri="{FF2B5EF4-FFF2-40B4-BE49-F238E27FC236}">
                      <a16:creationId xmlns:a16="http://schemas.microsoft.com/office/drawing/2014/main" id="{F3EEE7F1-8AAB-4570-A0F6-7D548743BA70}"/>
                    </a:ext>
                  </a:extLst>
                </p:cNvPr>
                <p:cNvSpPr/>
                <p:nvPr/>
              </p:nvSpPr>
              <p:spPr>
                <a:xfrm rot="-5400000">
                  <a:off x="2990046" y="3944786"/>
                  <a:ext cx="1537645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6" name="Google Shape;246;p5">
                  <a:extLst>
                    <a:ext uri="{FF2B5EF4-FFF2-40B4-BE49-F238E27FC236}">
                      <a16:creationId xmlns:a16="http://schemas.microsoft.com/office/drawing/2014/main" id="{AC8D15C5-3CD1-4505-BFBD-357ABAF93713}"/>
                    </a:ext>
                  </a:extLst>
                </p:cNvPr>
                <p:cNvSpPr/>
                <p:nvPr/>
              </p:nvSpPr>
              <p:spPr>
                <a:xfrm rot="-5400000">
                  <a:off x="4400377" y="3944786"/>
                  <a:ext cx="1537645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9525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" name="Google Shape;247;p5">
                  <a:extLst>
                    <a:ext uri="{FF2B5EF4-FFF2-40B4-BE49-F238E27FC236}">
                      <a16:creationId xmlns:a16="http://schemas.microsoft.com/office/drawing/2014/main" id="{2D95A7F7-7654-44CA-AC79-F6B87749A241}"/>
                    </a:ext>
                  </a:extLst>
                </p:cNvPr>
                <p:cNvSpPr txBox="1"/>
                <p:nvPr/>
              </p:nvSpPr>
              <p:spPr>
                <a:xfrm>
                  <a:off x="4712108" y="4077333"/>
                  <a:ext cx="914179" cy="1060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8" name="Google Shape;248;p5">
                  <a:extLst>
                    <a:ext uri="{FF2B5EF4-FFF2-40B4-BE49-F238E27FC236}">
                      <a16:creationId xmlns:a16="http://schemas.microsoft.com/office/drawing/2014/main" id="{045622B6-9E67-4466-A11E-CBC5E0A4B0FC}"/>
                    </a:ext>
                  </a:extLst>
                </p:cNvPr>
                <p:cNvSpPr/>
                <p:nvPr/>
              </p:nvSpPr>
              <p:spPr>
                <a:xfrm rot="-5400000">
                  <a:off x="5810704" y="3944786"/>
                  <a:ext cx="1537645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9525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" name="Google Shape;249;p5">
                  <a:extLst>
                    <a:ext uri="{FF2B5EF4-FFF2-40B4-BE49-F238E27FC236}">
                      <a16:creationId xmlns:a16="http://schemas.microsoft.com/office/drawing/2014/main" id="{8BD354E3-D7D5-432A-BE13-D731BFA966B5}"/>
                    </a:ext>
                  </a:extLst>
                </p:cNvPr>
                <p:cNvSpPr txBox="1"/>
                <p:nvPr/>
              </p:nvSpPr>
              <p:spPr>
                <a:xfrm>
                  <a:off x="6122433" y="4077333"/>
                  <a:ext cx="914179" cy="1060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0" name="Google Shape;250;p5">
                  <a:extLst>
                    <a:ext uri="{FF2B5EF4-FFF2-40B4-BE49-F238E27FC236}">
                      <a16:creationId xmlns:a16="http://schemas.microsoft.com/office/drawing/2014/main" id="{813A0685-5721-4F0F-8660-51C505745F2A}"/>
                    </a:ext>
                  </a:extLst>
                </p:cNvPr>
                <p:cNvSpPr/>
                <p:nvPr/>
              </p:nvSpPr>
              <p:spPr>
                <a:xfrm rot="-5400000">
                  <a:off x="7221038" y="3944785"/>
                  <a:ext cx="1537646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1" name="Google Shape;251;p5">
                  <a:extLst>
                    <a:ext uri="{FF2B5EF4-FFF2-40B4-BE49-F238E27FC236}">
                      <a16:creationId xmlns:a16="http://schemas.microsoft.com/office/drawing/2014/main" id="{888CC02B-DDB8-4E72-B7FF-9834DD5707D1}"/>
                    </a:ext>
                  </a:extLst>
                </p:cNvPr>
                <p:cNvSpPr/>
                <p:nvPr/>
              </p:nvSpPr>
              <p:spPr>
                <a:xfrm rot="-5400000">
                  <a:off x="8631365" y="3944787"/>
                  <a:ext cx="1537649" cy="1325559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26" name="Google Shape;252;p5">
                <a:extLst>
                  <a:ext uri="{FF2B5EF4-FFF2-40B4-BE49-F238E27FC236}">
                    <a16:creationId xmlns:a16="http://schemas.microsoft.com/office/drawing/2014/main" id="{AD5B8270-3536-4D6E-A688-61BD7AE453CA}"/>
                  </a:ext>
                </a:extLst>
              </p:cNvPr>
              <p:cNvGrpSpPr/>
              <p:nvPr/>
            </p:nvGrpSpPr>
            <p:grpSpPr>
              <a:xfrm>
                <a:off x="2398687" y="5109603"/>
                <a:ext cx="8377204" cy="1537649"/>
                <a:chOff x="1685764" y="3838740"/>
                <a:chExt cx="8377204" cy="1537649"/>
              </a:xfrm>
            </p:grpSpPr>
            <p:sp>
              <p:nvSpPr>
                <p:cNvPr id="27" name="Google Shape;253;p5">
                  <a:extLst>
                    <a:ext uri="{FF2B5EF4-FFF2-40B4-BE49-F238E27FC236}">
                      <a16:creationId xmlns:a16="http://schemas.microsoft.com/office/drawing/2014/main" id="{54EF5E8F-F8B6-49E6-BB09-CD4EC47E3B18}"/>
                    </a:ext>
                  </a:extLst>
                </p:cNvPr>
                <p:cNvSpPr/>
                <p:nvPr/>
              </p:nvSpPr>
              <p:spPr>
                <a:xfrm rot="-5400000">
                  <a:off x="1579719" y="3944785"/>
                  <a:ext cx="1537649" cy="1325559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8" name="Google Shape;254;p5">
                  <a:extLst>
                    <a:ext uri="{FF2B5EF4-FFF2-40B4-BE49-F238E27FC236}">
                      <a16:creationId xmlns:a16="http://schemas.microsoft.com/office/drawing/2014/main" id="{7B046909-0EDC-4286-BA1F-031DE45AD00B}"/>
                    </a:ext>
                  </a:extLst>
                </p:cNvPr>
                <p:cNvSpPr/>
                <p:nvPr/>
              </p:nvSpPr>
              <p:spPr>
                <a:xfrm rot="-5400000">
                  <a:off x="2990048" y="3944783"/>
                  <a:ext cx="1537646" cy="1325559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9" name="Google Shape;255;p5">
                  <a:extLst>
                    <a:ext uri="{FF2B5EF4-FFF2-40B4-BE49-F238E27FC236}">
                      <a16:creationId xmlns:a16="http://schemas.microsoft.com/office/drawing/2014/main" id="{019E6AA9-B78C-4E66-A6B8-C6451F722288}"/>
                    </a:ext>
                  </a:extLst>
                </p:cNvPr>
                <p:cNvSpPr/>
                <p:nvPr/>
              </p:nvSpPr>
              <p:spPr>
                <a:xfrm rot="-5400000">
                  <a:off x="4400378" y="3944784"/>
                  <a:ext cx="1537645" cy="1325559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0" name="Google Shape;256;p5">
                  <a:extLst>
                    <a:ext uri="{FF2B5EF4-FFF2-40B4-BE49-F238E27FC236}">
                      <a16:creationId xmlns:a16="http://schemas.microsoft.com/office/drawing/2014/main" id="{3CE2A2AA-E0AE-42F4-B686-FB792A8EDA8F}"/>
                    </a:ext>
                  </a:extLst>
                </p:cNvPr>
                <p:cNvSpPr/>
                <p:nvPr/>
              </p:nvSpPr>
              <p:spPr>
                <a:xfrm rot="-5400000">
                  <a:off x="5810706" y="3944784"/>
                  <a:ext cx="1537645" cy="1325559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2" name="Google Shape;257;p5">
                  <a:extLst>
                    <a:ext uri="{FF2B5EF4-FFF2-40B4-BE49-F238E27FC236}">
                      <a16:creationId xmlns:a16="http://schemas.microsoft.com/office/drawing/2014/main" id="{59FC9318-1CC7-492F-A56D-DE7D822362DB}"/>
                    </a:ext>
                  </a:extLst>
                </p:cNvPr>
                <p:cNvSpPr/>
                <p:nvPr/>
              </p:nvSpPr>
              <p:spPr>
                <a:xfrm rot="-5400000">
                  <a:off x="7221037" y="3944784"/>
                  <a:ext cx="1537645" cy="1325559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3" name="Google Shape;258;p5">
                  <a:extLst>
                    <a:ext uri="{FF2B5EF4-FFF2-40B4-BE49-F238E27FC236}">
                      <a16:creationId xmlns:a16="http://schemas.microsoft.com/office/drawing/2014/main" id="{44109F81-E520-4833-B0D0-A96BEA12DC51}"/>
                    </a:ext>
                  </a:extLst>
                </p:cNvPr>
                <p:cNvSpPr/>
                <p:nvPr/>
              </p:nvSpPr>
              <p:spPr>
                <a:xfrm rot="-5400000">
                  <a:off x="8631366" y="3944784"/>
                  <a:ext cx="1537645" cy="1325559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  <p:grpSp>
          <p:nvGrpSpPr>
            <p:cNvPr id="18" name="Google Shape;259;p5">
              <a:extLst>
                <a:ext uri="{FF2B5EF4-FFF2-40B4-BE49-F238E27FC236}">
                  <a16:creationId xmlns:a16="http://schemas.microsoft.com/office/drawing/2014/main" id="{7675C66D-0F10-4DC1-8169-7377A82DD708}"/>
                </a:ext>
              </a:extLst>
            </p:cNvPr>
            <p:cNvGrpSpPr/>
            <p:nvPr/>
          </p:nvGrpSpPr>
          <p:grpSpPr>
            <a:xfrm>
              <a:off x="1738755" y="8944652"/>
              <a:ext cx="8377213" cy="1537653"/>
              <a:chOff x="1685759" y="3873382"/>
              <a:chExt cx="8377213" cy="1537653"/>
            </a:xfrm>
          </p:grpSpPr>
          <p:sp>
            <p:nvSpPr>
              <p:cNvPr id="19" name="Google Shape;260;p5">
                <a:extLst>
                  <a:ext uri="{FF2B5EF4-FFF2-40B4-BE49-F238E27FC236}">
                    <a16:creationId xmlns:a16="http://schemas.microsoft.com/office/drawing/2014/main" id="{03B35CE3-464D-4CEB-817B-9C224154184C}"/>
                  </a:ext>
                </a:extLst>
              </p:cNvPr>
              <p:cNvSpPr/>
              <p:nvPr/>
            </p:nvSpPr>
            <p:spPr>
              <a:xfrm rot="-5400000">
                <a:off x="1579717" y="3979425"/>
                <a:ext cx="1537645" cy="1325561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FBE4D4"/>
              </a:solidFill>
              <a:ln w="1270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0" name="Google Shape;261;p5">
                <a:extLst>
                  <a:ext uri="{FF2B5EF4-FFF2-40B4-BE49-F238E27FC236}">
                    <a16:creationId xmlns:a16="http://schemas.microsoft.com/office/drawing/2014/main" id="{A0D85C71-04BD-4C90-9438-50DC9FBD3C64}"/>
                  </a:ext>
                </a:extLst>
              </p:cNvPr>
              <p:cNvSpPr/>
              <p:nvPr/>
            </p:nvSpPr>
            <p:spPr>
              <a:xfrm rot="-5400000">
                <a:off x="2990043" y="3979425"/>
                <a:ext cx="1537645" cy="1325561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FBE4D4"/>
              </a:solidFill>
              <a:ln w="1270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1" name="Google Shape;262;p5">
                <a:extLst>
                  <a:ext uri="{FF2B5EF4-FFF2-40B4-BE49-F238E27FC236}">
                    <a16:creationId xmlns:a16="http://schemas.microsoft.com/office/drawing/2014/main" id="{1526EB37-7780-49E3-A2A0-BBEC13E99444}"/>
                  </a:ext>
                </a:extLst>
              </p:cNvPr>
              <p:cNvSpPr/>
              <p:nvPr/>
            </p:nvSpPr>
            <p:spPr>
              <a:xfrm rot="-5400000">
                <a:off x="4400380" y="3979425"/>
                <a:ext cx="1537645" cy="1325561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FBE4D4"/>
              </a:solidFill>
              <a:ln w="1270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2" name="Google Shape;263;p5">
                <a:extLst>
                  <a:ext uri="{FF2B5EF4-FFF2-40B4-BE49-F238E27FC236}">
                    <a16:creationId xmlns:a16="http://schemas.microsoft.com/office/drawing/2014/main" id="{C8EBF312-472B-40A4-84B6-E9B61AA0C73D}"/>
                  </a:ext>
                </a:extLst>
              </p:cNvPr>
              <p:cNvSpPr/>
              <p:nvPr/>
            </p:nvSpPr>
            <p:spPr>
              <a:xfrm rot="-5400000">
                <a:off x="5810710" y="3979431"/>
                <a:ext cx="1537647" cy="1325561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FBE4D4"/>
              </a:solidFill>
              <a:ln w="1270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3" name="Google Shape;264;p5">
                <a:extLst>
                  <a:ext uri="{FF2B5EF4-FFF2-40B4-BE49-F238E27FC236}">
                    <a16:creationId xmlns:a16="http://schemas.microsoft.com/office/drawing/2014/main" id="{FF64D3FF-A4AD-4711-819F-2FE98FEE49BC}"/>
                  </a:ext>
                </a:extLst>
              </p:cNvPr>
              <p:cNvSpPr/>
              <p:nvPr/>
            </p:nvSpPr>
            <p:spPr>
              <a:xfrm rot="-5400000">
                <a:off x="7221039" y="3979425"/>
                <a:ext cx="1537647" cy="1325561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FBE4D4"/>
              </a:solidFill>
              <a:ln w="1270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4" name="Google Shape;265;p5">
                <a:extLst>
                  <a:ext uri="{FF2B5EF4-FFF2-40B4-BE49-F238E27FC236}">
                    <a16:creationId xmlns:a16="http://schemas.microsoft.com/office/drawing/2014/main" id="{E78E96E2-E4FC-48A4-9613-06B96DD957B7}"/>
                  </a:ext>
                </a:extLst>
              </p:cNvPr>
              <p:cNvSpPr/>
              <p:nvPr/>
            </p:nvSpPr>
            <p:spPr>
              <a:xfrm rot="-5400000">
                <a:off x="8631367" y="3979427"/>
                <a:ext cx="1537649" cy="1325561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FBE4D4"/>
              </a:solidFill>
              <a:ln w="1270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</p:grpSp>
      <p:sp>
        <p:nvSpPr>
          <p:cNvPr id="61" name="타원 60">
            <a:extLst>
              <a:ext uri="{FF2B5EF4-FFF2-40B4-BE49-F238E27FC236}">
                <a16:creationId xmlns:a16="http://schemas.microsoft.com/office/drawing/2014/main" id="{928CFAF1-343A-4C8B-95A3-BB7F5DE64956}"/>
              </a:ext>
            </a:extLst>
          </p:cNvPr>
          <p:cNvSpPr/>
          <p:nvPr/>
        </p:nvSpPr>
        <p:spPr>
          <a:xfrm>
            <a:off x="2970104" y="2369733"/>
            <a:ext cx="2414626" cy="2027515"/>
          </a:xfrm>
          <a:prstGeom prst="ellipse">
            <a:avLst/>
          </a:prstGeom>
          <a:solidFill>
            <a:srgbClr val="FFF2CC">
              <a:alpha val="80000"/>
            </a:srgbClr>
          </a:solidFill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65A97D4-AA33-4E98-BA1F-97EDCDFFB758}"/>
              </a:ext>
            </a:extLst>
          </p:cNvPr>
          <p:cNvSpPr txBox="1"/>
          <p:nvPr/>
        </p:nvSpPr>
        <p:spPr>
          <a:xfrm>
            <a:off x="3557040" y="2898836"/>
            <a:ext cx="27476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 err="1">
                <a:latin typeface="+mn-ea"/>
              </a:rPr>
              <a:t>CRange</a:t>
            </a:r>
            <a:endParaRPr lang="en-US" altLang="ko-KR" sz="1200" b="1" dirty="0">
              <a:latin typeface="+mn-ea"/>
            </a:endParaRPr>
          </a:p>
        </p:txBody>
      </p: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7C4DE00A-1C23-44C4-8748-777A3339F625}"/>
              </a:ext>
            </a:extLst>
          </p:cNvPr>
          <p:cNvCxnSpPr>
            <a:cxnSpLocks/>
            <a:endCxn id="61" idx="6"/>
          </p:cNvCxnSpPr>
          <p:nvPr/>
        </p:nvCxnSpPr>
        <p:spPr>
          <a:xfrm flipV="1">
            <a:off x="4425271" y="3383491"/>
            <a:ext cx="959459" cy="19899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4" name="그림 63">
            <a:extLst>
              <a:ext uri="{FF2B5EF4-FFF2-40B4-BE49-F238E27FC236}">
                <a16:creationId xmlns:a16="http://schemas.microsoft.com/office/drawing/2014/main" id="{84E8B9A8-A2CE-419E-8944-FA0D64326E3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7250" y="2790176"/>
            <a:ext cx="960931" cy="960931"/>
          </a:xfrm>
          <a:prstGeom prst="rect">
            <a:avLst/>
          </a:prstGeom>
        </p:spPr>
      </p:pic>
      <p:sp>
        <p:nvSpPr>
          <p:cNvPr id="65" name="원호 64">
            <a:extLst>
              <a:ext uri="{FF2B5EF4-FFF2-40B4-BE49-F238E27FC236}">
                <a16:creationId xmlns:a16="http://schemas.microsoft.com/office/drawing/2014/main" id="{8E74CF07-9067-45BF-B85F-CE40DB77CA03}"/>
              </a:ext>
            </a:extLst>
          </p:cNvPr>
          <p:cNvSpPr/>
          <p:nvPr/>
        </p:nvSpPr>
        <p:spPr>
          <a:xfrm rot="19351707">
            <a:off x="4069391" y="3264357"/>
            <a:ext cx="1504899" cy="1068989"/>
          </a:xfrm>
          <a:prstGeom prst="arc">
            <a:avLst>
              <a:gd name="adj1" fmla="val 16124710"/>
              <a:gd name="adj2" fmla="val 21466985"/>
            </a:avLst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4051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 altLang="en-US" dirty="0"/>
              <a:t>스태미나</a:t>
            </a:r>
          </a:p>
        </p:txBody>
      </p:sp>
      <p:grpSp>
        <p:nvGrpSpPr>
          <p:cNvPr id="119" name="Google Shape;119;p3"/>
          <p:cNvGrpSpPr/>
          <p:nvPr/>
        </p:nvGrpSpPr>
        <p:grpSpPr>
          <a:xfrm>
            <a:off x="358525" y="1486615"/>
            <a:ext cx="11632320" cy="5017829"/>
            <a:chOff x="358525" y="1486615"/>
            <a:chExt cx="11632320" cy="5017829"/>
          </a:xfrm>
        </p:grpSpPr>
        <p:cxnSp>
          <p:nvCxnSpPr>
            <p:cNvPr id="120" name="Google Shape;120;p3"/>
            <p:cNvCxnSpPr/>
            <p:nvPr/>
          </p:nvCxnSpPr>
          <p:spPr>
            <a:xfrm>
              <a:off x="609600" y="1510747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1" name="Google Shape;121;p3"/>
            <p:cNvCxnSpPr/>
            <p:nvPr/>
          </p:nvCxnSpPr>
          <p:spPr>
            <a:xfrm>
              <a:off x="609600" y="6480312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2" name="Google Shape;122;p3"/>
            <p:cNvCxnSpPr/>
            <p:nvPr/>
          </p:nvCxnSpPr>
          <p:spPr>
            <a:xfrm>
              <a:off x="3843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3" name="Google Shape;123;p3"/>
            <p:cNvCxnSpPr/>
            <p:nvPr/>
          </p:nvCxnSpPr>
          <p:spPr>
            <a:xfrm>
              <a:off x="119667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24" name="Google Shape;124;p3"/>
            <p:cNvSpPr/>
            <p:nvPr/>
          </p:nvSpPr>
          <p:spPr>
            <a:xfrm rot="10800000" flipH="1">
              <a:off x="11942581" y="6456180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25" name="Google Shape;125;p3"/>
            <p:cNvSpPr/>
            <p:nvPr/>
          </p:nvSpPr>
          <p:spPr>
            <a:xfrm rot="10800000" flipH="1">
              <a:off x="358525" y="1486615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6</a:t>
            </a:fld>
            <a:endParaRPr lang="ko-KR" altLang="en-US"/>
          </a:p>
        </p:txBody>
      </p:sp>
      <p:cxnSp>
        <p:nvCxnSpPr>
          <p:cNvPr id="56" name="Google Shape;97;p2">
            <a:extLst>
              <a:ext uri="{FF2B5EF4-FFF2-40B4-BE49-F238E27FC236}">
                <a16:creationId xmlns:a16="http://schemas.microsoft.com/office/drawing/2014/main" id="{62588F5F-EF44-4D87-B105-53BCC0462955}"/>
              </a:ext>
            </a:extLst>
          </p:cNvPr>
          <p:cNvCxnSpPr>
            <a:cxnSpLocks/>
          </p:cNvCxnSpPr>
          <p:nvPr/>
        </p:nvCxnSpPr>
        <p:spPr>
          <a:xfrm>
            <a:off x="8488219" y="1534879"/>
            <a:ext cx="0" cy="4945433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CC75C9D9-15F2-4CB0-A798-8F3CE0486109}"/>
              </a:ext>
            </a:extLst>
          </p:cNvPr>
          <p:cNvSpPr txBox="1"/>
          <p:nvPr/>
        </p:nvSpPr>
        <p:spPr>
          <a:xfrm>
            <a:off x="8510695" y="1534879"/>
            <a:ext cx="3542577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baseline="0" dirty="0">
                <a:latin typeface="+mn-ea"/>
                <a:ea typeface="+mn-ea"/>
              </a:rPr>
              <a:t>스태미나</a:t>
            </a:r>
            <a:endParaRPr lang="en-US" altLang="ko-KR" sz="1200" baseline="0" dirty="0">
              <a:latin typeface="+mn-ea"/>
              <a:ea typeface="+mn-ea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baseline="0" dirty="0">
                <a:latin typeface="+mn-ea"/>
                <a:ea typeface="+mn-ea"/>
              </a:rPr>
              <a:t>스태미나는 </a:t>
            </a:r>
            <a:r>
              <a:rPr lang="en-US" altLang="ko-KR" sz="1200" b="0" i="0" u="none" strike="noStrike" dirty="0" err="1">
                <a:solidFill>
                  <a:srgbClr val="000000"/>
                </a:solidFill>
                <a:effectLst/>
                <a:latin typeface="+mn-ea"/>
                <a:ea typeface="+mn-ea"/>
              </a:rPr>
              <a:t>MaxStamina</a:t>
            </a:r>
            <a:r>
              <a:rPr lang="ko-KR" altLang="en-US" sz="1200" dirty="0">
                <a:latin typeface="+mn-ea"/>
                <a:ea typeface="+mn-ea"/>
              </a:rPr>
              <a:t>값</a:t>
            </a:r>
            <a:r>
              <a:rPr lang="ko-KR" altLang="en-US" sz="1200" baseline="0" dirty="0">
                <a:latin typeface="+mn-ea"/>
                <a:ea typeface="+mn-ea"/>
              </a:rPr>
              <a:t>으로 설정한다</a:t>
            </a:r>
            <a:r>
              <a:rPr lang="en-US" altLang="ko-KR" sz="1200" baseline="0" dirty="0">
                <a:latin typeface="+mn-ea"/>
                <a:ea typeface="+mn-ea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+mn-ea"/>
                <a:ea typeface="+mn-ea"/>
              </a:rPr>
              <a:t> *</a:t>
            </a:r>
            <a:r>
              <a:rPr lang="ko-KR" altLang="en-US" sz="1200" dirty="0" err="1">
                <a:latin typeface="+mn-ea"/>
                <a:ea typeface="+mn-ea"/>
              </a:rPr>
              <a:t>스테미나</a:t>
            </a:r>
            <a:r>
              <a:rPr lang="ko-KR" altLang="en-US" sz="1200" dirty="0">
                <a:latin typeface="+mn-ea"/>
                <a:ea typeface="+mn-ea"/>
              </a:rPr>
              <a:t> 소모는 </a:t>
            </a:r>
            <a:r>
              <a:rPr lang="ko-KR" altLang="en-US" sz="1200" dirty="0" err="1">
                <a:latin typeface="+mn-ea"/>
                <a:ea typeface="+mn-ea"/>
              </a:rPr>
              <a:t>스킬에서</a:t>
            </a:r>
            <a:r>
              <a:rPr lang="ko-KR" altLang="en-US" sz="1200" dirty="0">
                <a:latin typeface="+mn-ea"/>
                <a:ea typeface="+mn-ea"/>
              </a:rPr>
              <a:t> 소모량이 정해진다</a:t>
            </a:r>
            <a:r>
              <a:rPr lang="en-US" altLang="ko-KR" sz="1200" dirty="0">
                <a:latin typeface="+mn-ea"/>
                <a:ea typeface="+mn-ea"/>
              </a:rPr>
              <a:t>.</a:t>
            </a:r>
            <a:endParaRPr lang="en-US" altLang="ko-KR" sz="1200" baseline="0" dirty="0">
              <a:latin typeface="+mn-ea"/>
              <a:ea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+mn-ea"/>
                <a:ea typeface="+mn-ea"/>
              </a:rPr>
              <a:t> *</a:t>
            </a:r>
            <a:r>
              <a:rPr lang="ko-KR" altLang="en-US" sz="1200" dirty="0">
                <a:latin typeface="+mn-ea"/>
                <a:ea typeface="+mn-ea"/>
              </a:rPr>
              <a:t>스킬은 스태미나를 사용하며 게이지가 모두 회복 된 이후 다음 행동을 한다</a:t>
            </a:r>
            <a:r>
              <a:rPr lang="en-US" altLang="ko-KR" sz="1200" dirty="0">
                <a:latin typeface="+mn-ea"/>
                <a:ea typeface="+mn-ea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200" baseline="0" dirty="0">
                <a:latin typeface="+mn-ea"/>
                <a:ea typeface="+mn-ea"/>
              </a:rPr>
              <a:t> * </a:t>
            </a:r>
            <a:r>
              <a:rPr lang="ko-KR" altLang="en-US" sz="1200" dirty="0">
                <a:latin typeface="+mn-ea"/>
                <a:ea typeface="+mn-ea"/>
              </a:rPr>
              <a:t>보스의 이동 속도는 스태미나 회복 속도에 영향을 준다</a:t>
            </a:r>
            <a:r>
              <a:rPr lang="en-US" altLang="ko-KR" sz="1200" dirty="0">
                <a:latin typeface="+mn-ea"/>
                <a:ea typeface="+mn-ea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200" baseline="0" dirty="0">
                <a:latin typeface="+mn-ea"/>
                <a:ea typeface="+mn-ea"/>
              </a:rPr>
              <a:t> *</a:t>
            </a:r>
            <a:r>
              <a:rPr lang="ko-KR" altLang="en-US" sz="1200" baseline="0" dirty="0" err="1">
                <a:latin typeface="+mn-ea"/>
                <a:ea typeface="+mn-ea"/>
              </a:rPr>
              <a:t>이동시</a:t>
            </a:r>
            <a:r>
              <a:rPr lang="ko-KR" altLang="en-US" sz="1200" baseline="0" dirty="0">
                <a:latin typeface="+mn-ea"/>
                <a:ea typeface="+mn-ea"/>
              </a:rPr>
              <a:t> </a:t>
            </a:r>
            <a:r>
              <a:rPr lang="ko-KR" altLang="en-US" sz="1200" baseline="0" dirty="0" err="1">
                <a:latin typeface="+mn-ea"/>
                <a:ea typeface="+mn-ea"/>
              </a:rPr>
              <a:t>스테미나</a:t>
            </a:r>
            <a:r>
              <a:rPr lang="ko-KR" altLang="en-US" sz="1200" baseline="0" dirty="0">
                <a:latin typeface="+mn-ea"/>
                <a:ea typeface="+mn-ea"/>
              </a:rPr>
              <a:t> 소모는 고정된다</a:t>
            </a:r>
            <a:r>
              <a:rPr lang="en-US" altLang="ko-KR" sz="1200" baseline="0" dirty="0">
                <a:latin typeface="+mn-ea"/>
                <a:ea typeface="+mn-ea"/>
              </a:rPr>
              <a:t>.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F5AECD71-1188-4539-ACAF-27767BB5CDC9}"/>
              </a:ext>
            </a:extLst>
          </p:cNvPr>
          <p:cNvGrpSpPr/>
          <p:nvPr/>
        </p:nvGrpSpPr>
        <p:grpSpPr>
          <a:xfrm>
            <a:off x="1132052" y="2119969"/>
            <a:ext cx="6608429" cy="3732280"/>
            <a:chOff x="1425904" y="2309330"/>
            <a:chExt cx="6608429" cy="3732280"/>
          </a:xfrm>
        </p:grpSpPr>
        <p:pic>
          <p:nvPicPr>
            <p:cNvPr id="14" name="Google Shape;272;p12">
              <a:extLst>
                <a:ext uri="{FF2B5EF4-FFF2-40B4-BE49-F238E27FC236}">
                  <a16:creationId xmlns:a16="http://schemas.microsoft.com/office/drawing/2014/main" id="{6788A50A-319C-4B9E-83F1-F57676C289B6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3750" t="3715" r="3984" b="999"/>
            <a:stretch/>
          </p:blipFill>
          <p:spPr>
            <a:xfrm>
              <a:off x="1425904" y="2309330"/>
              <a:ext cx="6608429" cy="373228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5" name="Google Shape;282;p12">
              <a:extLst>
                <a:ext uri="{FF2B5EF4-FFF2-40B4-BE49-F238E27FC236}">
                  <a16:creationId xmlns:a16="http://schemas.microsoft.com/office/drawing/2014/main" id="{880E2B53-CB3C-409D-A8EF-B46E42E4ABBA}"/>
                </a:ext>
              </a:extLst>
            </p:cNvPr>
            <p:cNvGrpSpPr/>
            <p:nvPr/>
          </p:nvGrpSpPr>
          <p:grpSpPr>
            <a:xfrm>
              <a:off x="4013613" y="2443225"/>
              <a:ext cx="1628254" cy="167364"/>
              <a:chOff x="3174713" y="2002739"/>
              <a:chExt cx="1628254" cy="167364"/>
            </a:xfrm>
          </p:grpSpPr>
          <p:sp>
            <p:nvSpPr>
              <p:cNvPr id="16" name="Google Shape;283;p12">
                <a:extLst>
                  <a:ext uri="{FF2B5EF4-FFF2-40B4-BE49-F238E27FC236}">
                    <a16:creationId xmlns:a16="http://schemas.microsoft.com/office/drawing/2014/main" id="{1A07CA68-3CEA-4EDE-BD90-C6D2E28B3447}"/>
                  </a:ext>
                </a:extLst>
              </p:cNvPr>
              <p:cNvSpPr/>
              <p:nvPr/>
            </p:nvSpPr>
            <p:spPr>
              <a:xfrm>
                <a:off x="3174713" y="2002740"/>
                <a:ext cx="1628254" cy="167363"/>
              </a:xfrm>
              <a:prstGeom prst="rect">
                <a:avLst/>
              </a:prstGeom>
              <a:solidFill>
                <a:srgbClr val="DDEAF6"/>
              </a:solidFill>
              <a:ln w="3810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17" name="Google Shape;284;p12">
                <a:extLst>
                  <a:ext uri="{FF2B5EF4-FFF2-40B4-BE49-F238E27FC236}">
                    <a16:creationId xmlns:a16="http://schemas.microsoft.com/office/drawing/2014/main" id="{2C8FADFB-E44C-4F07-A656-6D76A4992761}"/>
                  </a:ext>
                </a:extLst>
              </p:cNvPr>
              <p:cNvSpPr/>
              <p:nvPr/>
            </p:nvSpPr>
            <p:spPr>
              <a:xfrm>
                <a:off x="3174714" y="2002739"/>
                <a:ext cx="1327436" cy="167363"/>
              </a:xfrm>
              <a:prstGeom prst="rect">
                <a:avLst/>
              </a:prstGeom>
              <a:solidFill>
                <a:srgbClr val="4BFAFA"/>
              </a:solidFill>
              <a:ln w="3810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47F4BAA1-3515-4D88-8293-D1F5579007BA}"/>
              </a:ext>
            </a:extLst>
          </p:cNvPr>
          <p:cNvSpPr txBox="1"/>
          <p:nvPr/>
        </p:nvSpPr>
        <p:spPr>
          <a:xfrm>
            <a:off x="2487906" y="1704470"/>
            <a:ext cx="38967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+mn-ea"/>
                <a:ea typeface="+mn-ea"/>
              </a:rPr>
              <a:t>Ex </a:t>
            </a:r>
            <a:r>
              <a:rPr lang="ko-KR" altLang="en-US" sz="1200" dirty="0">
                <a:latin typeface="+mn-ea"/>
                <a:ea typeface="+mn-ea"/>
              </a:rPr>
              <a:t>이동속도</a:t>
            </a:r>
            <a:r>
              <a:rPr lang="en-US" altLang="ko-KR" sz="1200" dirty="0">
                <a:latin typeface="+mn-ea"/>
                <a:ea typeface="+mn-ea"/>
              </a:rPr>
              <a:t>10 = </a:t>
            </a:r>
            <a:r>
              <a:rPr lang="ko-KR" altLang="en-US" sz="1200" dirty="0">
                <a:latin typeface="+mn-ea"/>
                <a:ea typeface="+mn-ea"/>
              </a:rPr>
              <a:t>초당 </a:t>
            </a:r>
            <a:r>
              <a:rPr lang="en-US" altLang="ko-KR" sz="1200" dirty="0">
                <a:latin typeface="+mn-ea"/>
                <a:ea typeface="+mn-ea"/>
              </a:rPr>
              <a:t>10</a:t>
            </a:r>
            <a:r>
              <a:rPr lang="ko-KR" altLang="en-US" sz="1200" dirty="0">
                <a:latin typeface="+mn-ea"/>
                <a:ea typeface="+mn-ea"/>
              </a:rPr>
              <a:t>씩 회복</a:t>
            </a:r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3CC1E6B4-3DD7-4F52-831B-1B99DDFAF58E}"/>
              </a:ext>
            </a:extLst>
          </p:cNvPr>
          <p:cNvCxnSpPr>
            <a:cxnSpLocks/>
            <a:stCxn id="5" idx="2"/>
            <a:endCxn id="14" idx="0"/>
          </p:cNvCxnSpPr>
          <p:nvPr/>
        </p:nvCxnSpPr>
        <p:spPr>
          <a:xfrm>
            <a:off x="4436266" y="1981469"/>
            <a:ext cx="1" cy="13850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62260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 dirty="0"/>
              <a:t>보스 </a:t>
            </a:r>
            <a:r>
              <a:rPr lang="ko-KR" altLang="en-US" dirty="0"/>
              <a:t>스킬 </a:t>
            </a:r>
            <a:r>
              <a:rPr lang="ko-KR" dirty="0"/>
              <a:t> </a:t>
            </a:r>
            <a:endParaRPr dirty="0"/>
          </a:p>
        </p:txBody>
      </p:sp>
      <p:grpSp>
        <p:nvGrpSpPr>
          <p:cNvPr id="119" name="Google Shape;119;p3"/>
          <p:cNvGrpSpPr/>
          <p:nvPr/>
        </p:nvGrpSpPr>
        <p:grpSpPr>
          <a:xfrm>
            <a:off x="358525" y="1486615"/>
            <a:ext cx="11632320" cy="5017829"/>
            <a:chOff x="358525" y="1486615"/>
            <a:chExt cx="11632320" cy="5017829"/>
          </a:xfrm>
        </p:grpSpPr>
        <p:cxnSp>
          <p:nvCxnSpPr>
            <p:cNvPr id="120" name="Google Shape;120;p3"/>
            <p:cNvCxnSpPr/>
            <p:nvPr/>
          </p:nvCxnSpPr>
          <p:spPr>
            <a:xfrm>
              <a:off x="609600" y="1510747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1" name="Google Shape;121;p3"/>
            <p:cNvCxnSpPr/>
            <p:nvPr/>
          </p:nvCxnSpPr>
          <p:spPr>
            <a:xfrm>
              <a:off x="609600" y="6480312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2" name="Google Shape;122;p3"/>
            <p:cNvCxnSpPr/>
            <p:nvPr/>
          </p:nvCxnSpPr>
          <p:spPr>
            <a:xfrm>
              <a:off x="3843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3" name="Google Shape;123;p3"/>
            <p:cNvCxnSpPr/>
            <p:nvPr/>
          </p:nvCxnSpPr>
          <p:spPr>
            <a:xfrm>
              <a:off x="119667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24" name="Google Shape;124;p3"/>
            <p:cNvSpPr/>
            <p:nvPr/>
          </p:nvSpPr>
          <p:spPr>
            <a:xfrm rot="10800000" flipH="1">
              <a:off x="11942581" y="6456180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25" name="Google Shape;125;p3"/>
            <p:cNvSpPr/>
            <p:nvPr/>
          </p:nvSpPr>
          <p:spPr>
            <a:xfrm rot="10800000" flipH="1">
              <a:off x="358525" y="1486615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7</a:t>
            </a:fld>
            <a:endParaRPr lang="ko-KR" altLang="en-US"/>
          </a:p>
        </p:txBody>
      </p:sp>
      <p:cxnSp>
        <p:nvCxnSpPr>
          <p:cNvPr id="13" name="Google Shape;97;p2">
            <a:extLst>
              <a:ext uri="{FF2B5EF4-FFF2-40B4-BE49-F238E27FC236}">
                <a16:creationId xmlns:a16="http://schemas.microsoft.com/office/drawing/2014/main" id="{51E1EBF2-3B04-4E9E-B94F-654A8AFC7C44}"/>
              </a:ext>
            </a:extLst>
          </p:cNvPr>
          <p:cNvCxnSpPr>
            <a:cxnSpLocks/>
          </p:cNvCxnSpPr>
          <p:nvPr/>
        </p:nvCxnSpPr>
        <p:spPr>
          <a:xfrm>
            <a:off x="8488219" y="1534879"/>
            <a:ext cx="0" cy="4945433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8EE7410-258E-436B-A98C-7C796A28CE9F}"/>
              </a:ext>
            </a:extLst>
          </p:cNvPr>
          <p:cNvSpPr txBox="1"/>
          <p:nvPr/>
        </p:nvSpPr>
        <p:spPr>
          <a:xfrm>
            <a:off x="8510695" y="1534879"/>
            <a:ext cx="3456018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b="1" dirty="0">
                <a:latin typeface="+mn-ea"/>
                <a:ea typeface="+mn-ea"/>
              </a:rPr>
              <a:t>보스 스킬</a:t>
            </a:r>
            <a:endParaRPr lang="en-US" altLang="ko-KR" sz="1200" b="1" dirty="0">
              <a:latin typeface="+mn-ea"/>
              <a:ea typeface="+mn-ea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+mn-ea"/>
                <a:ea typeface="+mn-ea"/>
              </a:rPr>
              <a:t>보스는 기본적으로 </a:t>
            </a:r>
            <a:r>
              <a:rPr lang="en-US" altLang="ko-KR" sz="1200" dirty="0">
                <a:latin typeface="+mn-ea"/>
                <a:ea typeface="+mn-ea"/>
              </a:rPr>
              <a:t>4</a:t>
            </a:r>
            <a:r>
              <a:rPr lang="ko-KR" altLang="en-US" sz="1200" dirty="0">
                <a:latin typeface="+mn-ea"/>
                <a:ea typeface="+mn-ea"/>
              </a:rPr>
              <a:t>개의 스킬을 사용한다</a:t>
            </a:r>
            <a:r>
              <a:rPr lang="en-US" altLang="ko-KR" sz="1200" dirty="0">
                <a:latin typeface="+mn-ea"/>
                <a:ea typeface="+mn-ea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+mn-ea"/>
              </a:rPr>
              <a:t> *</a:t>
            </a:r>
            <a:r>
              <a:rPr lang="ko-KR" altLang="en-US" sz="1200" dirty="0" err="1">
                <a:latin typeface="+mn-ea"/>
              </a:rPr>
              <a:t>스킬의</a:t>
            </a:r>
            <a:r>
              <a:rPr lang="ko-KR" altLang="en-US" sz="1200" dirty="0">
                <a:latin typeface="+mn-ea"/>
              </a:rPr>
              <a:t> 범위 표시는 사전에 </a:t>
            </a:r>
            <a:r>
              <a:rPr lang="ko-KR" altLang="en-US" sz="1200" dirty="0" err="1">
                <a:latin typeface="+mn-ea"/>
              </a:rPr>
              <a:t>이펙트를</a:t>
            </a:r>
            <a:r>
              <a:rPr lang="ko-KR" altLang="en-US" sz="1200" dirty="0">
                <a:latin typeface="+mn-ea"/>
              </a:rPr>
              <a:t> 주어 표시하며 스킬 데이터에서 처리한다</a:t>
            </a:r>
            <a:r>
              <a:rPr lang="en-US" altLang="ko-KR" sz="1200" dirty="0">
                <a:latin typeface="+mn-ea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200" dirty="0">
              <a:latin typeface="+mn-ea"/>
              <a:ea typeface="+mn-ea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+mn-ea"/>
                <a:ea typeface="+mn-ea"/>
              </a:rPr>
              <a:t>스킬은 </a:t>
            </a:r>
            <a:r>
              <a:rPr lang="en-US" altLang="ko-KR" sz="1200" dirty="0" err="1">
                <a:latin typeface="+mn-ea"/>
                <a:ea typeface="+mn-ea"/>
              </a:rPr>
              <a:t>BossSkill</a:t>
            </a:r>
            <a:r>
              <a:rPr lang="ko-KR" altLang="en-US" sz="1200" dirty="0">
                <a:latin typeface="+mn-ea"/>
                <a:ea typeface="+mn-ea"/>
              </a:rPr>
              <a:t> 엑셀 데이터에서 인덱스 값을 불러온다</a:t>
            </a:r>
            <a:r>
              <a:rPr lang="en-US" altLang="ko-KR" sz="1200" dirty="0">
                <a:latin typeface="+mn-ea"/>
                <a:ea typeface="+mn-ea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+mn-ea"/>
                <a:ea typeface="+mn-ea"/>
              </a:rPr>
              <a:t> * </a:t>
            </a:r>
            <a:r>
              <a:rPr lang="en-US" altLang="ko-KR" sz="1200" dirty="0" err="1">
                <a:latin typeface="+mn-ea"/>
                <a:ea typeface="+mn-ea"/>
              </a:rPr>
              <a:t>BossSkill</a:t>
            </a:r>
            <a:r>
              <a:rPr lang="en-US" altLang="ko-KR" sz="1200" dirty="0">
                <a:latin typeface="+mn-ea"/>
                <a:ea typeface="+mn-ea"/>
              </a:rPr>
              <a:t> </a:t>
            </a:r>
            <a:r>
              <a:rPr lang="ko-KR" altLang="en-US" sz="1200" dirty="0">
                <a:latin typeface="+mn-ea"/>
                <a:ea typeface="+mn-ea"/>
              </a:rPr>
              <a:t>테이블은 작업중에 있습니다</a:t>
            </a:r>
            <a:r>
              <a:rPr lang="en-US" altLang="ko-KR" sz="1200" dirty="0">
                <a:latin typeface="+mn-ea"/>
                <a:ea typeface="+mn-ea"/>
              </a:rPr>
              <a:t>.</a:t>
            </a:r>
          </a:p>
        </p:txBody>
      </p:sp>
      <p:pic>
        <p:nvPicPr>
          <p:cNvPr id="17" name="Google Shape;269;p12">
            <a:extLst>
              <a:ext uri="{FF2B5EF4-FFF2-40B4-BE49-F238E27FC236}">
                <a16:creationId xmlns:a16="http://schemas.microsoft.com/office/drawing/2014/main" id="{47072A0B-BC81-4EC8-B55F-DBA123977EF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3907" t="3714" r="4049" b="1142"/>
          <a:stretch/>
        </p:blipFill>
        <p:spPr>
          <a:xfrm>
            <a:off x="1140792" y="2119969"/>
            <a:ext cx="6602412" cy="373228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764190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713</TotalTime>
  <Words>422</Words>
  <Application>Microsoft Office PowerPoint</Application>
  <PresentationFormat>와이드스크린</PresentationFormat>
  <Paragraphs>81</Paragraphs>
  <Slides>7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1" baseType="lpstr">
      <vt:lpstr>Malgun Gothic</vt:lpstr>
      <vt:lpstr>Malgun Gothic</vt:lpstr>
      <vt:lpstr>Arial</vt:lpstr>
      <vt:lpstr>Office 테마</vt:lpstr>
      <vt:lpstr>[Path To Yggdrasil]</vt:lpstr>
      <vt:lpstr>분류</vt:lpstr>
      <vt:lpstr>거리</vt:lpstr>
      <vt:lpstr>형태</vt:lpstr>
      <vt:lpstr>분류</vt:lpstr>
      <vt:lpstr>스태미나</vt:lpstr>
      <vt:lpstr>보스 스킬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[Path To Yggdrasil]</dc:title>
  <dc:creator>kimland4646@gmail.com</dc:creator>
  <cp:lastModifiedBy>kimland46@gmail.com</cp:lastModifiedBy>
  <cp:revision>88</cp:revision>
  <dcterms:created xsi:type="dcterms:W3CDTF">2021-10-11T05:06:49Z</dcterms:created>
  <dcterms:modified xsi:type="dcterms:W3CDTF">2022-06-06T13:56:22Z</dcterms:modified>
</cp:coreProperties>
</file>